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64" d="100"/>
          <a:sy n="64" d="100"/>
        </p:scale>
        <p:origin x="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51D36-EB63-41FC-A3C5-DF4C7755B8B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BBC0-6085-4699-A1A6-15B0CF8A6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Mail Screen, Click the ‘cog’ at the bottom of the Folder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BC0-6085-4699-A1A6-15B0CF8A62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‘Select Manage Folders’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BC0-6085-4699-A1A6-15B0CF8A62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‘Folders’ from the Settings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BC0-6085-4699-A1A6-15B0CF8A6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BC0-6085-4699-A1A6-15B0CF8A6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BC0-6085-4699-A1A6-15B0CF8A6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2CEC-C77D-40A7-BE5A-75E803C0DB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47CA-B2C3-4C83-B59B-37F7164F5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Deleting/Hiding Folders in </a:t>
            </a:r>
            <a:r>
              <a:rPr lang="en-US" dirty="0" err="1"/>
              <a:t>Roundcube</a:t>
            </a:r>
            <a:br>
              <a:rPr lang="en-US" dirty="0"/>
            </a:br>
            <a:r>
              <a:rPr lang="en-US" sz="2800" dirty="0"/>
              <a:t>by Dale Maguire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6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489034"/>
            <a:ext cx="5874025" cy="330413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4727" y="670650"/>
            <a:ext cx="5235490" cy="37730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envelope(mail) icon on the command bar in the upper right </a:t>
            </a:r>
            <a:r>
              <a:rPr lang="en-US" sz="2000" dirty="0" err="1"/>
              <a:t>Roundcube</a:t>
            </a:r>
            <a:r>
              <a:rPr lang="en-US" sz="2000" dirty="0"/>
              <a:t>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the ‘cog’ (folder actions) icon at the bottom left of the Folders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‘Manage Folders’ from the drop-down menu</a:t>
            </a:r>
          </a:p>
        </p:txBody>
      </p:sp>
      <p:sp>
        <p:nvSpPr>
          <p:cNvPr id="6" name="Oval 5"/>
          <p:cNvSpPr/>
          <p:nvPr/>
        </p:nvSpPr>
        <p:spPr>
          <a:xfrm>
            <a:off x="4999383" y="1838739"/>
            <a:ext cx="308112" cy="238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-69574" y="4494996"/>
            <a:ext cx="655983" cy="5963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9694572" flipV="1">
            <a:off x="725557" y="4025348"/>
            <a:ext cx="546652" cy="24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196094" y="4196821"/>
            <a:ext cx="504207" cy="15702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6" y="2405269"/>
            <a:ext cx="6453855" cy="36302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4727" y="740224"/>
            <a:ext cx="5235490" cy="37730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‘Folders’ from the Settings Menu in the (left most) Folder management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Scroll folder list for desired folder in the Folders (middle) Folder management window</a:t>
            </a:r>
          </a:p>
        </p:txBody>
      </p:sp>
      <p:sp>
        <p:nvSpPr>
          <p:cNvPr id="4" name="Round Single Corner Rectangle 3"/>
          <p:cNvSpPr/>
          <p:nvPr/>
        </p:nvSpPr>
        <p:spPr>
          <a:xfrm>
            <a:off x="315666" y="3607904"/>
            <a:ext cx="549038" cy="139148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120887" y="4353339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2618175" y="3762953"/>
            <a:ext cx="377687" cy="15927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42281"/>
          <a:stretch/>
        </p:blipFill>
        <p:spPr>
          <a:xfrm>
            <a:off x="270225" y="281985"/>
            <a:ext cx="4391228" cy="6496502"/>
          </a:xfrm>
          <a:prstGeom prst="rect">
            <a:avLst/>
          </a:prstGeom>
          <a:effectLst/>
        </p:spPr>
      </p:pic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Uncheck the box to the right of the desired folder found on the Folder list (see test folder in the example) </a:t>
            </a:r>
          </a:p>
          <a:p>
            <a:pPr lvl="1"/>
            <a:r>
              <a:rPr lang="en-US" sz="1600" dirty="0"/>
              <a:t>The folder will not appear on the list of folders  when you select Mail</a:t>
            </a:r>
          </a:p>
          <a:p>
            <a:pPr lvl="1"/>
            <a:r>
              <a:rPr lang="en-US" sz="1600" dirty="0"/>
              <a:t>But the folder will still be available under ‘Manage’ if necessary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Hiding a folder</a:t>
            </a:r>
          </a:p>
        </p:txBody>
      </p:sp>
      <p:sp>
        <p:nvSpPr>
          <p:cNvPr id="4" name="Oval 3"/>
          <p:cNvSpPr/>
          <p:nvPr/>
        </p:nvSpPr>
        <p:spPr>
          <a:xfrm>
            <a:off x="1938131" y="5615609"/>
            <a:ext cx="318052" cy="298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r="53116" b="-1"/>
          <a:stretch/>
        </p:blipFill>
        <p:spPr>
          <a:xfrm>
            <a:off x="7707288" y="287457"/>
            <a:ext cx="3866322" cy="5826666"/>
          </a:xfrm>
          <a:prstGeom prst="rect">
            <a:avLst/>
          </a:prstGeom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000" baseline="0" dirty="0"/>
              <a:t>1. Click on the desired folder to select it</a:t>
            </a:r>
            <a:r>
              <a:rPr lang="en-US" sz="2000" dirty="0"/>
              <a:t> (see test folder in example)</a:t>
            </a:r>
            <a:endParaRPr lang="en-US" sz="2000" baseline="0" dirty="0"/>
          </a:p>
          <a:p>
            <a:r>
              <a:rPr lang="en-US" sz="2000" baseline="0" dirty="0"/>
              <a:t>2. Click on the ‘cog’ at the bottom of th</a:t>
            </a:r>
            <a:r>
              <a:rPr lang="en-US" sz="2000" dirty="0"/>
              <a:t>e Folders list</a:t>
            </a:r>
            <a:endParaRPr lang="en-US" sz="2000" baseline="0" dirty="0"/>
          </a:p>
          <a:p>
            <a:r>
              <a:rPr lang="en-US" sz="2000" baseline="0" dirty="0"/>
              <a:t>3. Select Delete from the drop-down menu</a:t>
            </a:r>
          </a:p>
          <a:p>
            <a:pPr marL="0" indent="0">
              <a:buNone/>
            </a:pPr>
            <a:r>
              <a:rPr lang="en-US" sz="2000" baseline="0" dirty="0"/>
              <a:t>The folder will be permanently deleted from the </a:t>
            </a:r>
            <a:r>
              <a:rPr lang="en-US" sz="2000" baseline="0" dirty="0" err="1"/>
              <a:t>Roundcube</a:t>
            </a:r>
            <a:r>
              <a:rPr lang="en-US" sz="2000" baseline="0" dirty="0"/>
              <a:t> data base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19327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Deleting the Folder</a:t>
            </a:r>
          </a:p>
        </p:txBody>
      </p:sp>
      <p:sp>
        <p:nvSpPr>
          <p:cNvPr id="4" name="Up Arrow 3"/>
          <p:cNvSpPr/>
          <p:nvPr/>
        </p:nvSpPr>
        <p:spPr>
          <a:xfrm>
            <a:off x="8388627" y="5609645"/>
            <a:ext cx="805069" cy="10288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 rot="9362957" flipV="1">
            <a:off x="9059911" y="4570250"/>
            <a:ext cx="775253" cy="3578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8152179" y="5070012"/>
            <a:ext cx="494863" cy="237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219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Deleting/Hiding Folders in Roundcube by Dale Maguire</vt:lpstr>
      <vt:lpstr>PowerPoint Presentation</vt:lpstr>
      <vt:lpstr>PowerPoint Presentation</vt:lpstr>
      <vt:lpstr>Hiding a folder</vt:lpstr>
      <vt:lpstr>Deleting the Folder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Deleting Folders in Roundcube</dc:title>
  <dc:creator>Dale Maguire</dc:creator>
  <cp:lastModifiedBy>Dale Maguire</cp:lastModifiedBy>
  <cp:revision>8</cp:revision>
  <dcterms:created xsi:type="dcterms:W3CDTF">2016-04-05T16:16:21Z</dcterms:created>
  <dcterms:modified xsi:type="dcterms:W3CDTF">2016-04-06T07:35:09Z</dcterms:modified>
</cp:coreProperties>
</file>