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FBC4A-5CC9-4ACD-9AED-01227A37F24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20181-EA04-463C-9255-D0432542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1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3:13.670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9716 7359,'5'0,"5"0,6 0,4 0,4 0,2 0,1 0,0 0,1 0,-2 0,2 0,3 0,1 0,-1 0,1 0,-3 0,-1 0,-1 0,0 0,-1 0,1 0,-2 0,1 0,0 0,0 0,0 0,1 0,-2 0,2 0,3 0,2 0,5 0,-1 0,-1 0,-2 0,-2 0,-3 0,-1 0,0 0,-1 0,0 0,0 0,0 0,0 0,-1 0,1 0,1 0,-2 0,2 0,3 0,2 0,0 0,-1 0,-1 0,-2 0,-1 0,0 0,-1 0,0 0,4 0,2 0,0 0,-1 0,-2 0,-1 0,-1 0,0 0,-1 0,0 0,0 0,0 0,0 0,0 0,4 0,3 0,-2 0,5 0,-1 0,-1 0,2 0,0 0,-2 0,1 0,1 0,-2 0,-3 0,-1 0,-2 0,-2 0,1 0,-1 0,-1 0,1 0,5 0,1 0,-2 0,1 0,-1 0,-2 0,-1 0,0 0,0 0,-2 0,1 0,1 0,-2 0,1 0,1 0,-1 0,0 0,0 0,0 0,0 0,0 0,1 0,-2 0,2 0,0 0,-2 0,2 0,-1 0,0 0,0 0,0 0,0 0,0 0,1 0,-1 0,0 0,1 0,-1 0,0 0,4 0,2 0,5 0,0 0,-2 0,-3 0,-1 0,-3 0,0 0,-2 0,0 0,0 0,4 0,2 0,-1 0,0 0,-2 0,-1 0,0 0,-2 0,5 0,0 0,1 0,-1 0,-2 0,0 0,-2 0,-1 0,0 0,0 0,4 0,2 0,0 0,-1 0,-2 0,-1 0,0 0,-2 0,0 0,0 0,0 0,0 0,0 0,5 0,0 0,1-4,-1-2,-1 1,-2 0,-1 2,0 1,0 1,-2 1,1 0,0 0,-1-4,2-2,-1 0,0 2,0 1,1 1,-1 1,0 0,0 1,0 1,0-1,-4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11.861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8236 8982,'9'0,"12"0,10 0,11 0,5 0,4 0,3 0,1 0,0 0,-1 0,-5 0,-2 0,1 0,0 0,-4 0,-4 0,0 0,-3 0,2 0,2 0,0 0,-3 0,-4 0,1 0,0 0,2 0,0 0,-3 0,3 0,-2 0,-1 0,-3 0,-1 0,-2 0,-2 0,0 0,0 0,0 0,0 0,-4 4,-3 2,2-1,0-1,2 0,2-2,0-2,0 1,2-1,-1 0,0-1,1 1,-1 0,1 0,3 0,2 0,0 0,3 0,0 0,-1 0,2 0,0 0,-2 0,2 0,0 0,2 0,0 0,-3 0,-3 0,-2 0,-2 0,-1 0,3 0,2 0,0 0,-2 0,-1 0,-2 0,1 0,3 0,2 0,-2 0,-1 0,-1 0,0 0,2 0,6 0,1 0,-2 0,-3 0,-1 0,-3 0,-2 0,0 0,-1 0,0 0,4 0,1 0,1 0,-2 0,0 0,-2 0,-1 0,0 0,-1 0,0 0,0 0,0 0,0 0,0 0,0 0,0 0,0 0,1 0,-2 0,2 0,0 0,-2 0,2 0,-2 0,1 0,0 5,1 1,-2-1,2 0,0-2,-2-1,2 0,-1-2,0 0,0 0,1 0,-1-1,0 1,0 0,1 0,-2 0,2 0,-1 0,0 0,0 0,1 0,-2 0,2 0,-1 0,0 0,0 0,1 0,-2 0,2 0,-1 0,0 0,0 0,1 0,-2 0,2 0,-1 0,1 0,-2 0,2 0,-1 4,0 2,0 1,1-3,-2-1,2-1,-5 3,-7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19.871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8838 7763,'5'0,"9"0,8 0,9 0,8 0,6 0,4 0,-1 0,0 0,-4 0,-6 0,-3 0,-4 0,-3 0,2 0,2 0,-1 0,-1 0,-1 0,-2 0,4 0,2 0,3 0,0 0,-1 0,2 0,4 5,-1 1,2 0,2 3,-1 0,0-1,-2-2,1-2,-3-3,-3 0,1 0,-1-2,-2 1,-3-1,-2 5,-2 2,0-1,3-1,2-1,0-1,-2 0,-1-2,4 0,-1 0,0 0,4 4,-2 2,0-1,2 0,0-2,-2-1,2-1,0-1,-3 0,3 0,-1 0,3 0,0 0,-3 0,1 0,0-1,-2 1,2 0,-1 0,-1 0,1 0,1 0,-2 0,1 0,1 1,-3-1,-2 0,-2 0,0 0,-3 0,1 0,-1 0,0 0,-1 0,1 0,1 0,-2 0,-4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25.757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8641 6691,'5'0,"10"0,11 0,11 0,7 0,6 0,2 0,2 0,-3 0,-7 0,-1 0,-5 0,2 0,2 0,2 0,0 0,0 0,2 0,-3 0,0 0,-2 0,0 0,3 0,-2 0,0 0,-2 0,-4 0,-2 0,-4 0,-2 0,4 0,-1 0,0 0,-1 0,4 0,0 0,-2 0,-1 0,2 0,1 0,4 0,-1 0,-2 0,-3 0,3 0,-1 0,-6 5,1 1,1 0,-1-2,3 0,1-2,4-1,0-1,-1 0,-4 0,3 0,0 0,2 0,0 0,-3-1,-1 1,-4 0,0 0,2 0,1 0,4 0,5 0,4 0,-1 0,-3 0,-1 0,3 0,-2 0,1 0,2 0,4 0,-4 0,-4 0,0 0,-2 0,1 0,3 0,-1 0,-3 0,-4 0,-3 0,-2 0,2 0,1 0,-1 0,-1 0,0 0,-3 0,0 0,4 0,1 0,4 0,0 0,-1 0,-3 0,-1 0,-2 0,-3 0,1 0,-1 0,5 0,0 0,0 0,0 0,-2 0,-1 0,-1 0,0 0,-1 0,0 0,0 0,0 0,0 0,0 0,1 0,-2 0,6 0,1 0,0 0,-1 0,-2 0,0 0,-2 0,-1 0,1 0,-1 0,0 0,0 0,0 0,0 0,0 0,-5-4,-1-2,1 0,0 1,2 2,2 1,0 1,1 0,0 1,0 1,0-1,1 0,-1 0,1 0,-5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45.172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13263 7858,'5'0,"5"0,6 0,5 0,2 0,3 0,2 0,-2 0,2 0,4 0,0 0,6 0,-2 0,0 0,-4 0,-2 0,-1 0,-2 0,-1 0,0 0,0 0,0 0,0 0,0 0,0 0,0 0,0 0,0 0,0 0,0 0,0 0,1 0,-1 0,0 0,1 0,-1 0,0 0,0 0,0 0,0 0,0 0,0 0,1 0,-1 0,0 0,1 0,-1 0,0 0,0 0,0 0,0 0,0 0,0 0,1 0,-1 0,0 0,1 0,-1 0,0 0,0 0,0 0,0 0,0 0,1 0,-1 0,0 0,0 0,1 0,-1 0,0 0,0 0,0 0,0 0,1 0,-2 0,2 0,-1 0,0 0,1 0,-2 0,1 0,1 0,-1 0,0 0,0 0,1 0,-2 0,2 0,-1 0,0 0,0 0,0 0,1-4,-1-2,0 0,1 1,-1 2,0 1,0 0,0 2,0 0,0 0,0 0,1 1,-1-1,0 0,-4-4,-1-6,-1-2,2 2,-4-2,0 1,2-3,1 2,2 3,1 2,1 3,1 2,1 1,0 2,-1-1,1 0,-1 1,0-1,4 1,3-1,3 0,1 0,-2 0,-2 0,-3 0,-1 0,-2 0,0 0,-2 0,1 0,0 0,0 0,0 0,0 0,0 0,0 0,0 0,0 0,0 0,1 0,-2 0,2 0,-1 0,0 0,1 0,-1 0,0 0,0 0,0 0,0 0,0 0,1 0,-6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49.812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13277 7503,'4'0,"10"0,9 0,3 0,6 0,3 0,4 0,5 0,3 0,-2 0,0 0,-2 0,-1 0,-2 0,1 0,2 0,-1 0,0 36,-2 5,1-5,-2-4,-3-9,2 22,-2 0,-3 0,2-13,0-10,-2-13,3 0,-1-9,-1 0,-3-4,-2 4,-1 0,-1-5,-1 5,-1 0,1 0,0 0,0 28,0 12,0-4,0-9,0-4,1-9,-1-10,1 5,-1-9,0-9,0 45,0 0,0 5,0-14,0-4,1-10,-1-8,0-1,1-4,-1 0,0 0,0-4,0 4,0 0,0 0,0-5,1 5,-1 0,0 0,1 0,-1 0,0 0,0 0,0 0,0 0,0 0,0 0,1 0,-1 0,0 0,1 0,-1 0,0 0,0-27,0-13,0-1,1 14,-2 4,2 5,-1 9,0 5,1 4,-1-28,0-8,0 5,0-1,-4-18,-2 1,0-1,2 14,2 18,-1 4,2 5,2 9,-2 0,7 5,0-5,0 4,-2-4,0 0,-2 5,0-5,-2 0,1 0,-1 0,-1 0,1 0,1 0,-2 0,2 0,-1 0,0 0,0 0,0 0,0 0,0 0,0 0,1 0,-1 0,0 0,1 0,-1 0,0 0,0 0,0 0,0 0,0 0,0 0,1 0,-1 0,0 0,1 0,-1 0,0 0,0 0,0 0,0 0,0 0,1 0,-1 0,0 0,0 0,1 0,-1 0,0 0,0 0,0-32,0-9,1 1,-2 13,2-1,-1 15,-5-23,-5-5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0:59.410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13238 7960,'4'0,"11"0,11 0,6 0,6 0,6 4,4 2,-6 4,-1 2,2-3,-3-3,1 3,2-1,3-1,-1-2,-5-3,0 0,2-2,-1 0,1 0,2 0,3 0,-3-1,-3 1,-1 0,-2 0,0 0,4 0,4 0,-3 0,-2 0,-1 0,-3 0,2 0,-1 0,-4 0,3 0,3 0,-1 0,-1 0,0 0,3 0,0 0,1 0,2 0,-2 0,-2 0,-1 0,-2 0,2 0,-2 0,3 0,-2 0,-3 0,2 0,-1 0,-2 0,1 0,0 0,-1 0,1 0,0 0,-1-5,2 0,0 0,-3-1,-1 4,-3-5,-1 0,3 1,2 2,-3 0,0 3,0 0,-2 1,4 0,0 0,-1 0,0 0,-2 1,-2-1,1 0,-2 0,1 0,-2 0,1 0,5 0,1-5,-1-1,0-4,3 0,0 1,-1 3,-1 2,-4 1,1 2,-2 1,-5-4,-2-2,0 1,2 1,0 1,2 1,-4-4,0-4,0-2,2 2,2 2,0 4,1 1,2 2,-1 0,0 1,0 1,1-1,-1 0,1 1,-1-1,0 1,0-1,0 0,0 0,1 0,-1 0,-5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1:02.841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8144 7816,'5'0,"9"0,8 0,5 0,1 0,1 0,0 0,0 0,3 5,1 1,-2 0,1-2,-3-1,0-1,-3 0,5-2,2 0,-2 0,0 0,-3 0,0-1,0 1,-2 0,0 0,0 0,5 0,1 0,0 0,-2 0,0 0,-2 0,-1 0,0 0,-1 0,0 0,0 0,0 0,0 0,0 0,0 0,0 0,0 0,0 0,1 0,-2 0,2 0,0 0,-2 0,2 0,-1 0,0 0,0 0,1 0,-6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1:08.343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8144 8838,'5'0,"5"0,10 0,7 0,2 0,1 0,1 0,-2 0,0 0,-6 4,-3 2,1 0,1-2,1-1,1-1,1-1,0-1,1 0,1 0,-1 0,1 0,-1 0,1 0,-1 0,0 0,1 0,-2 0,2 0,-1 0,0 0,0 0,0 0,0 0,-4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1:08.705"/>
    </inkml:context>
    <inkml:brush xml:id="br0">
      <inkml:brushProperty name="width" value="0.13333" units="cm"/>
      <inkml:brushProperty name="height" value="0.26667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8576 8851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9:04.201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13366 8222,'4'0,"6"0,11 0,6 0,2 0,6 0,1 0,-1 0,-2 0,-3 0,0 0,-3 0,0 0,-1 0,0 0,0 0,-1 0,1 0,0 0,0 0,0 0,1 0,-1 0,0 0,0 0,0 0,0 0,1 0,-2 0,2 0,-1 0,0 0,1 0,-1 0,0 0,0 0,5 0,1 0,0 0,-2 0,4 0,0 0,-1 0,-1 0,2 0,0 0,-2 0,-2 0,0 0,2 0,6 0,4 0,0 0,2 0,-3 0,-3 0,-4 0,1 0,0 0,2 0,-1 0,-2 0,-2 0,2 0,0 0,4 0,-2 0,4 0,-2 0,-2 0,0 0,1 0,-3 0,-3 0,-2 0,-1 0,3 0,1 4,4 6,6 2,2 3,0-2,1 3,2-2,-3-4,0-4,2-1,-3-3,-5-1,2-2,1 0,-1 1,1-1,3 1,4-1,-4 1,-4 0,-4 0,1 0,-2 0,-3 0,-2 0,0 0,-3 0,-1 0,0 0,0 0,-1 0,6 0,1 0,-1 0,0 0,-2 0,-1 0,0 0,3 0,2 0,3 0,0 0,-2 0,-1 0,-2 0,-3 0,-1 0,4 0,1 0,-1 0,4 0,0 0,-2 0,3 0,0 0,-2 0,-2 0,-3 0,0 0,-3 0,0 0,5 0,1 0,4 0,0 0,-2 0,-1 0,-3 0,-1 0,-1 0,-3 0,1 0,1 0,-2 0,1 0,0 0,0 0,0 0,0 0,0 0,0 0,1 0,-2-4,2-2,0 0,-2 2,2 1,-1 1,0 1,0 1,0 0,0 0,1 0,-5 5,-11 0,-7 5,-8 2,-8 0,-8 0,2 3,-3-2,0-3,2 2,0-2,3 2,6 4,-2 2,-2 4,-4 2,-3-3,-2-5,-2-4,-2-6,1-3,0-2,-2-2,2 0,-1 1,1-2,4-3,1-6,1-1,2-2,2-5,2-2,-1 2,-2 4,3 0,-2-1,1-3,0 2,3-1,-3 3,-1 4,-4 4,-2 3,-3 1,-1 3,1 1,-2 0,0 0,1 0,-1-1,1 0,0 0,-1 0,0 0,1 5,0 1,0-1,0 0,0-2,-1-1,1 0,0-2,0 0,-1 0,2 0,-2-1,1 5,0 1,0 1,-1 3,2 0,-2-1,1-2,0-2,0-2,-1-2,2 1,-2-2,1 6,-5 0,-6 5,0 0,-4-1,1 1,3 0,3 4,4 1,1 0,1 2,3-3,-1-3,0-3,1-4,-1-2,0-2,0 0,0-1,0 0,0 1,0 0,-5-1,-2 1,1 0,2 0,1 0,0 0,2 0,1 0,-1 0,1 0,1 0,3-5,3-1,-3-4,1 0,-2 1,-1 2,-1 3,-1 2,-5 1,-2 0,1 2,2-1,0 1,2-1,0 0,2 0,0 0,-1-4,2-2,-1 0,0 2,0 1,0 1,-5 1,-1 0,-5 6,-3 5,-2 2,4-2,-2-2,2-2,4-4,2 0,2-2,2 0,2 0,-4-1,-2 1,0-1,2 1,-8 0,-6 4,0 2,-2 0,4-1,2-2,6-1,2 0,4-2,1 0,2 0,-1 0,0 0,1-1,-1 1,0 0,-3 0,-8 0,-5 0,-10 5,-8 1,-4-1,1 0,6-2,9-1,3-1,5-1,5 0,4 0,2 0,2 0,2 0,0 0,-1-1,2 1,-2 0,4-4,7-7,0 0,-5 0,-9 3,-8 3,-7 2,0 1,-2 2,4 0,-2 0,4 1,2 0,6-1,6-4,9-6,11-6,11-4,9 0,7 1,-1-3,2 4,0 4,-2 0,-1 3,-3-2,-1 3,3 1,1 4,-1-4,0 2,2 1,1 2,2 2,2 0,0 2,2 0,-1 0,1 0,-1 0,0 0,1 1,0-1,-1 0,0 0,4 0,3 0,3 0,1 0,-2 0,2 0,-1 0,-2 0,-2 0,-2 0,-2 0,-2 0,5 0,1 0,-1 0,0 0,-2 0,-1 0,-1 0,-1 0,1 0,-1 0,0 0,-1 0,2 0,-1 0,0 0,0 0,0 0,0 0,0 0,1 0,-2 0,2 0,-1 0,0-5,5-1,5 0,2 2,-2-4,-1 0,1 1,-1-2,3-1,-1-1,-2 0,1 1,5 4,3-2,3 0,-1 1,4-2,8 0,2-2,-5 0,-6-3,-5 2,2 3,-4-3,-4 3,0 1,-2 3,-4 2,-4-3,-1-1,1 2,-1 1,5 1,1 1,-1 1,4 1,-1-4,-1-1,1 0,1 1,2 0,0 2,-3 1,-2 1,1 0,1 0,-2 0,-3 1,-1-1,-2 0,1 0,-3 0,2 0,-6 5,-6 5,-5 5,-4 6,-4 2,-2 3,-5 2,-2-2,1 1,-4-3,-1-4,-2-3,-3-1,-4-3,-2-3,-2-4,-2-3,0-2,-2-1,1 0,1-1,-1 0,0 1,1-1,0 1,-1 0,1 0,0 0,0 0,0 0,0 0,0 0,-1 0,2 0,-2 0,0 0,2 0,-2 0,1 0,0 0,0 0,-1 0,2 0,-2 0,-3 0,-3 0,1 0,-3 0,0 0,1 0,3 0,1 0,1 0,2 0,1 0,0 0,0 0,0 0,0 0,0 0,-4 0,-2 0,0 0,2 0,-4 0,0 0,1 4,2 2,1-1,2-1,1 0,0-2,1-1,1 0,-6-1,-1-1,-8 1,-6 4,-6 2,-1 4,-1 0,3-1,7-3,7-2,4-1,5-2,0-1,2 0,2 0,-1-1,0 0,0 1,-1 0,-1 0,2 0,-2 4,-3 2,-6 0,-20 4,-13-1,-4-1,1-3,6-1,2-2,10-1,8-1,9 0,5-1,5 1,1 0,1 0,1 0,-1-1,5-3,0-2,5-4,0-1,1-3,10 2,8 2,9 3,2 7,-2 9,2 1,-2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3:23.021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9741 7543,'5'0,"10"0,6 0,10 0,4 0,-1 0,4 0,0 0,1 0,4 0,-1 0,-3 0,-4 0,-3 0,-3 0,-2 0,-1 0,0 0,-2 0,2 0,0 0,0 0,0 0,0 0,0 0,0 0,0 0,0 0,0 0,1 0,-2 0,2 0,0 0,-2 0,2 0,-1 0,0 0,0 0,1 0,-1 0,0 0,0 0,1 0,-2 0,2 0,-1 0,0 0,0 0,1 0,-2 0,2 0,-1 0,0 0,5 0,1 0,4 0,1 0,-2 0,3 0,-2 0,-2 0,-3 0,-1 0,-2 0,-1 0,-1 0,0 0,4 0,2 0,-1 0,0 0,3 0,0 0,3 0,4 0,0 0,-2-4,0-2,-2 1,3 1,-2 1,-3 1,-3 1,-2 0,-3-3,1-3,-2 2,-1 0,1 3,0 0,-1 0,1-2,0-2,4-3,2-2,0 3,-1 2,3 1,1 3,-2 0,-3 2,4 0,0 1,-1 0,-2-1,-2 1,-2-1,1 0,-2 0,0-5,0-2,4 2,2 0,0 2,-2 1,0 0,-2 2,-1 0,4 0,1 0,4 1,1-1,-2 0,-3 1,-1-1,-3 0,-1 0,0 0,-2 0,1 0,0 0,0 0,0 0,0 0,0 0,0 0,0 0,0 0,5 0,1 0,0 0,3 0,1 0,-2 0,-3-5,-1 0,-2-1,-1 2,-1 0,0 2,1 1,-2 1,1 0,-4-5,2 0,3 0,4 0,3-3,-2 0,0 1,-2 2,-1 2,-2 1,0 1,0 1,-1 0,-1 0,1 1,1-1,-2 0,1 0,1 1,-2-1,2 0,-1 0,0 0,0 0,-4 4,-2 2,1 0,0-1,3-2,-1-1,7-1,1 0,2-1,-2-1,-2 1,0 0,-2-1,0 1,-10 0,-12 0,-11 0,-8 0,-4 5,-2 1,3 4,-1 0,-2 4,-1 2,-3 1,4 0,0-2,0-4,-2-4,-2-3,0-2,-1-1,-2-2,2 1,-2-1,1 0,0 1,-1 0,0-1,1 1,0 0,0 0,-1 0,2 0,-1 0,-1 1,1-1,-5 0,-1 0,-4 0,-6 0,-2 0,-1 0,0 0,2 0,5 0,5 0,2 0,2 0,3 0,0 0,0 0,1 0,0 0,-5 0,-6 0,-6 0,-9 0,-5 0,-2 0,5 0,2 0,6 0,5 0,6 0,3 0,4 0,1 0,0 0,1 0,0 0,0 0,-1 0,1 0,-1 0,-1 0,-3 0,-2 0,0 0,1 0,1 0,2 0,1 0,0 0,2 0,-2 0,-3 0,-2 0,-4 0,-1 0,2 0,3 0,2 0,-4 0,1 0,1 0,1 0,-2 0,-1 0,2 0,1 0,2 0,1 0,1 0,1 0,0 0,0 0,0 0,-5 0,-9 0,-8 0,-4 0,-3 0,4 0,3 0,3 0,6 0,5 0,4 0,2 0,1 0,2 0,0 0,0 0,-1 0,0 0,0 0,1 0,-2 0,1 0,0 0,0 0,0 0,0 0,8 0,13-5,6-5,8-2,7 2,5 3,3 1,3 3,0 1,1 2,0 0,-1 1,0-1,-1 1,1-1,-1 1,0-1,1 0,-1 0,0 0,0 0,0 0,0 0,-8 0,-13 0,-12 0,-7-5,-12-2,-10-2,-3-2,-4 2,-3 3,-4 2,-6 1,-2 2,-1 1,2 0,0 0,6 1,8 0,2-1,3 0,4 0,3 0,2 0,3 0,0 0,0 0,1 0,-1 0,0 0,1 0,-1 0,0 0,0 0,0 0,-1 0,1 0,-5-4,-5-2,-6-5,-5 1,-8 0,2 4,5 1,6 2,5 3,1-1,2 2,2-1,2 0,2 1,1-1,1 0,-1 1,2-1,-1 0,0 0,1 0,-1 0,-1 0,2 0,-2 0,1 0,9 0,16 0,17 0,11 0,9 0,2 0,1 0,-3 0,-3 0,-3 0,-1 0,-2 4,0 2,-2 0,1-1,0-2,-1-1,6-1,1 0,4-1,0-1,4 1,12 0,6-1,7 6,1 1,3 0,-1-2,-4 0,-4-2,2-2,-2 1,-6-1,-2 0,-3-1,-4 5,-6 2,-4 0,-5-2,-2-1,-2-1,-1-1,0-1,-9 0,-11 0,-12 0,-7 0,-8 0,-4 0,-6 0,-6 0,-7-1,-4 1,3 0,3 1,1-1,3 0,4 0,2 0,-1 0,1 0,-4 0,-3 0,0 0,-2 0,1 0,4 0,3 0,0 0,0 0,0 0,4 0,2 0,0 0,2 0,0 0,0 0,4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29:08.648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367 1074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57:31.682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13184 8523,'9'0,"12"0,7 0,2 0,2 0,3 0,1 0,-1 0,2 0,-1 0,-2 0,-2 0,-3 0,-1 0,-1 0,4 0,0 0,1 0,-2 0,4 0,0 0,3 0,0 0,-2 0,2 0,-1 0,-2 0,2 0,0 0,-3 0,-2 0,-1 0,-2 0,-2 0,6 0,-1 0,0 0,-1 0,0 0,-2 6,4 0,0-1,-1 0,4 3,1 0,-3-1,3-2,0-2,-2-1,2-1,-1-1,-1 0,-3 0,-1-1,-2 1,-1-1,-1 1,4 4,2 2,4 0,4-2,6 4,-2 0,-4-2,-4 4,2-1,-3-1,-2-2,-2-3,-2-1,-2 3,-1 0,1 1,2-2,3-2,0 0,-2-1,4 0,-1-1,4-1,1 1,1 4,5 2,-3-1,2 0,2-2,3-1,2 0,-4-2,0 0,-3 0,-5 0,-5-1,-2 1,-4 0,-1 0,0-1,-1 1,-4 5,-1 1,0 1,1 1,6 1,3-2,1-1,0-2,-2-2,0-1,3-1,0-1,5 1,0 0,-2 0,-3 4,3 2,-1-1,4 0,-2-2,-1-1,-2-1,1-1,0 0,3 0,0 0,-3 0,-2 0,-1 0,-3 0,-1-1,-1 1,0 0,0 0,-1 0,1 0,1 0,-2 0,6-4,10-2,7 0,5-3,1 0,2-3,-2 1,0-3,1 1,-6 4,-7-3,-1 2,1-2,-2 1,1-2,-2 1,-3 2,1 4,-1 1,-2 3,-3 1,-2 2,-1-1,-2 1,0-1,0 0,0 1,0-1,0 0,4-4,2-1,4-1,5-3,14 0,5-3,2 0,0 2,-7 4,-8 1,-7 3,-7 1,0 1,0 0,-3 1,-1 0,-1-1,0 0,-2 0,0 0,0 0,0 0,4 0,2 0,0 0,3 0,5 0,-1 0,3 0,3-4,2-2,3-3,6-1,7-4,0 2,10 2,3-1,4 0,2-5,3-2,2 0,-1 1,-7 4,-7 5,-7 3,-11 3,-9 1,-4 1,-4 1,-4 0,1-1,0 1,-2 0,-3-1,0 0,-2 0,0 0,-1 0,4 0,2 0,4 0,1 0,-2 0,-3 0,-2 0,-1 0,-2 0,-1 0,1 0,-1 0,4 0,1 0,5 0,5 0,5 0,-2 0,-3 0,-5 0,1 0,-1 0,-4 0,-1 0,-2 0,-2 0,-1 0,1 0,-1 0,-1 0,-3 4,-7 6,-10 2,-5 2,-8 0,-2 1,-3 0,-1-1,-1-1,1 1,2 3,5 3,-2-3,2 2,-4-4,1 1,-3-3,0 1,0-1,-4-4,1 2,0-2,-3-1,-2-3,-2-2,-2-2,-1 0,4-6,2-1,3-5,6-4,-1 0,2-2,-2 2,2-2,-2 0,-5 0,2 1,3-2,0 1,1 0,3-2,-3 3,-2 2,-4 6,-4 3,-3 2,-1 3,3 4,1 8,0 5,-2 0,0-3,2 0,2-2,-1 2,-2-2,-1-3,-1-3,3-7,1-3,-1-1,-1-4,-1 0,-1-4,-2 1,0 2,0 4,-1 1,2 3,-2 1,0 1,1 0,0 1,0 0,0-1,-1 0,1 0,0 6,-1-1,1 0,1 0,-2-2,1-1,0-1,0-1,0 0,-1 0,1 0,0-1,-5 1,-1 0,0 0,2 0,0 0,2 0,1 0,0 0,1 0,0 0,0 0,0 0,0 0,0 0,0 0,0 0,0 0,0 0,-1 0,1 0,0 0,-1 0,1 0,1 0,-2 0,2 0,-2 0,0 0,2 4,-6 2,-1 5,-4 4,-1-1,-7 3,-1-3,-1-2,3-4,3-4,5-1,4-2,2-2,-3 1,1-1,-5 0,-4 1,-5-1,-11 1,-3 0,2 0,1 0,5 0,7 0,3 0,3 0,3 0,0 0,1 0,1 0,-2 0,0 0,3-4,-4-2,1 0,1 1,2 2,2 1,3 0,0 2,1 0,0 0,5-4,0-2,2 1,-3 0,-1 2,-1 1,-1 1,-5 1,-6 0,-7 0,1 0,2 0,4 0,3 0,3 0,2 0,2 0,0 0,1 0,-1 0,1 0,-1 0,1 0,-2 0,1 0,-1 0,1 0,0 0,0 0,0 0,-5 0,-1 0,-5 0,1 0,1 0,2 0,-1 0,-1 0,2 0,1 0,4 0,0 0,1 0,1 0,0 0,0 0,0 0,-5 0,0 0,0 0,0 0,2 0,0 0,2 0,1 0,-1 0,1 0,0 0,0-4,0-2,0 1,4-3,2-1,-1 0,0 4,-2 2,-6-4,-11 0,-7 2,-10 1,-4 1,1 1,4 2,4-1,6 2,6-1,6 0,0 0,5-4,3-2,-1 0,-3-2,0-2,-4 2,0 2,1 3,2 0,1 3,2 0,4-4,4-2,0 2,-1 0,-2 0,-1 2,0 1,-2 1,0 0,0 0,-1 0,1 1,0-1,-1 0,1 0,0 0,-1 0,2 0,-6 0,-6 0,0 0,0 0,-2 0,2 0,2 0,3 0,2 0,-2 0,-1 0,1 0,2 0,1 0,1 0,1 0,1 0,1 0,-2 0,1 0,-5 0,0 0,-5 0,-5 0,-5 0,2 0,-2 0,4 0,4 0,0 0,1 4,3 2,-1 4,-5 0,2-1,5 3,1-2,1-2,1-2,1-3,2-1,0-1,0-2,1 1,1 0,-1 0,0-1,5-4,0-1,1 0,-6 2,-3 0,-1 2,0 2,1-1,1 1,5-4,7-7,6-4,0-2,2 0,-3 2,1-2,-2-1,1-3,-3 3,2-2,2 10,4 9,2 10,2 7,2 6,0 4,4-3,3-1,4-4,-1-5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57:44.165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13131 7877,'4'0,"7"0,4 0,11 0,4 0,6 0,0 0,6 0,2 4,3 2,-2 1,1-3,1 4,1 4,2 1,1 2,-3-2,-2 3,0-3,-2-4,-5-2,0 2,-2-1,2 3,-2-1,-2-2,-3 2,2 0,0 2,2 0,1-3,-3-3,3-2,-6 2,-3 1,-1-1,1 2,3 0,0 4,3 0,-4 1,-3-1,-1-2,-1-3,0-4,0-1,1 3,-1 1,1 4,5 0,1 3,-1 0,0-4,-1-2,-2-3,-1-2,4-2,1 0,0 0,-1 0,-3-1,0 0,0 1,-2 0,0 0,0 0,0 0,4 0,2 0,0 0,-1 0,-2 0,-1 0,0 0,-2 0,0 0,0 0,0 0,5 0,0 0,1 0,-1 0,-2 0,-1 0,4 0,1 0,-1 0,-1 0,-2 0,-2 0,1 0,-2 0,0 0,0 0,0 0,0 0,4 0,2 0,0 0,4 0,-1 0,-1 0,1 0,1 0,-2 0,-2 0,-2 0,-2 0,-2 0,0 0,1 0,-2 0,1 0,4 0,2 0,0 0,-2 0,0 0,-2 0,-1 0,4 0,1 0,0 0,-1 0,-2 0,-1 0,-1 0,0-4,3-2,2 1,0 0,3-3,0 0,-1-2,-2-2,-4 3,1 2,-2 3,-1 2,0-3,0 0,0-1,0 2,0 1,0 2,0 0,0 1,5-5,0 0,10-1,6-3,0 0,0 1,-2 3,-6 1,-4 2,-4 1,-2 1,-3 0,0 1,0-1,-1 0,0 0,1 1,-1-1,1 0,1 0,-2 0,6-5,2 0,-1 0,-2-1,0 4,-2 0,0 0,-2 2,0 0,0 0,0 0,0 1,4-1,6-4,7-2,4 0,3 2,2 1,0 1,2-5,0 1,0-4,-2 0,-4 1,-6 3,0 2,0 2,-2 1,2 0,-4 2,-2-1,-4 1,-2-1,-2-4,-1-2,3 0,6 2,6 1,4 1,0 0,-6 2,2 0,-8-5,-4 0,-4 0,-1 0,0 3,-1 0,0 1,1 0,1 1,0 1,-1-1,6 0,2 1,-1-1,-2 0,0 0,-2 0,0 0,-2 4,0 2,4-1,2-1,0 0,3-2,0-1,4-1,-1 0,-3 0,-3 0,-1 0,-3-1,-6 6,-1 1,-1-1,1 0,2-2,0-1,2-1,1 0,4-1,7 0,1 0,3-1,4 1,-2 0,-3-1,-5 1,-3 0,-3 0,-2 0,0 0,-3 0,2 5,0 1,-1-1,1 0,1-2,-2-1,1-1,1-1,-10 0,-12 0,-11 0,-4 4,-6 2,-3 4,-4 1,-2 2,-2-1,0-1,-1-1,1 1,5 2,2-2,-2-2,1-3,-2-2,-1-2,-1-2,-1 0,-1 0,1-1,0 1,-1-1,1 1,0 0,-1 0,2 0,-2 0,1 0,0 0,0 0,4-4,2-2,-1 0,0-3,-3-1,0-2,0 1,-2 2,-1 2,6-1,0 0,0 1,-1 2,0 3,-3 0,0 2,-1 0,0 0,-1 0,1 0,-1 1,1 4,0 1,0-1,-1 4,1 1,-4-3,-3-2,1-1,2-2,0-2,2 0,1 0,0 0,-3 0,2 4,-6 2,-3 4,-4 0,2-1,2-2,3-3,2-2,3 0,2-2,1 0,0 0,1-1,-1 0,0 1,1 0,-2 0,-3 0,-7 0,0 0,1 0,-3 0,-3 0,1 0,-1 0,2 0,3 0,4 0,2 0,3 0,1 0,1 0,1 0,-6 0,0 0,0 0,-4 0,0 0,1 0,-2 0,0 0,-2 0,0 0,-2 0,2 0,-2 0,1-4,-1-2,1 0,-1-3,2-1,2-2,4 1,1-3,3 2,-3 2,-1 3,1-1,0-1,3 3,0 1,1 2,0 2,2 0,-1 1,-1 1,2-1,-1 1,-1-1,1 0,0 0,0 0,0 0,-4 0,-3 0,-8 0,-5 4,-6 2,-1 0,-2-1,1 3,0 0,4-1,8-2,5-2,5-1,3-1,3-1,0 0,2-1,-2 1,1 0,0 0,4-5,1-1,-1 0,0 1,-7-2,-2-2,-1 3,0-4,-2 2,-6 0,0 2,-3 3,2 2,3 0,4 1,2 0,2 1,2-1,2 0,-1 0,0 0,1 1,-1-1,0 0,1 0,-2 0,-4 0,-5-5,-6-1,-5 0,2 2,-1 1,2 1,5 0,6 2,2 0,2 0,3 0,0 0,1 1,0-1,-1 0,0 0,0 0,1 0,-2 0,1 0,-5 0,-5 0,-1 0,0 0,3 0,-2 0,1 0,1 0,3 0,2 0,1 0,2 0,-1 0,2 0,-1 0,-4 0,-7 0,-5 5,-4 1,0-1,5 4,4 0,4 3,3 4,3 0,1-4,0-3,0-4,2-2,-2-2,0 4,0 0,-4 5,-11-1,-12 4,-5-1,-3 2,2-1,5-3,3 1,6-1,7-2,4-2,4-4,3 0,1-2,1 0,0 0,0 0,-1-1,-4 1,-6-1,-1 1,-4 0,-4 0,2 0,-1 0,3 0,4 0,3 0,3 0,3 0,1 0,1 0,2 0,-2 0,4-4,8-7,4-5,0 0,-3 3,-3 3,-5-1,-1 1,-3-1,-1-4,0 0,-1 4,4-2,2 2,0 2,4 0,5-4,3-5,9 1,3-1,8 4,0-3,3 4,0-1,0 0,0 1,1 1,-2-2,-4-3,3 2,-3-1,3-3,0-2,0 3,4 3,0 10,-4 10,-3 7,-4 8,3 0,-2 0,0 3,-3 0,0 2,2 1,7-5,3-4,1-2,2-4,2-3,2-2,2-4,1-1,1-1,1 0,-1-1,1-5,-5-4,-1-2,0 2,0 1,2 4,-4-2,1-1,-14 2,-10 2,-11 1,-6 2,-5-1,-2 2,0 0,0 2,-1-2,2 0,9 0,12 0,11 0,10 0,7 0,3 0,2 0,2 0,4 0,1 0,0 5,-2 5,-3 2,0-2,-2-1,-1-4,1-2,-1-1,-1-2,1 0,0-1,-1 1,2-1,-1 1,1 0,-1 0,4 0,2 0,0 0,-1 0,-2 0,0 0,-2 0,-1 0,0 0,1 0,-2 0,6 0,5 0,2 0,3 0,3 0,-6 4,0 2,-2 3,2 2,2-2,4-3,0-1,-4-2,0-3,2 0,-1 0,1 0,-2 0,1-1,-3 5,-2 2,1-1,-1 4,2 0,4-1,-2-2,3-2,-3-2,-3 3,-3 1,-4-1,-2 0,-2-2,1-1,-2 2,1 3,0-2,-1-1,1-1,4-1,2-1,0-1,-1 0,-2 0,0 0,-2-1,-1 1,1 0,-1 0,0 0,0 0,0 0,-1 0,2 0,-1 0,4 0,7 0,6 0,-1 0,2 0,-2 0,-4 0,0 0,4 0,2 0,-1 0,0 0,-1 0,-5 0,-3 0,-3 0,-3 0,-2 0,0 0,0 0,-2 0,2 0,0 0,0 0,-9 0,-12 0,-10 0,-10 0,-7 0,1-5,8 0,11 0,10-1,9 4,5 0,3 0,3 2,0 0,5 0,1 0,8 1,5-1,10 0,2 0,5 0,2 0,1 0,-6 0,-7 0,-11 0,-6 0,-7 0,-3 0,-1 0,-2 0,1 0,0 0,0 0,-5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57:55.001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4779 7922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2:58:03.769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224 432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3:25.285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6600 8040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4:05.146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9571 5906,'4'0,"11"0,12 0,4 0,8 0,6 0,-2 0,-2 0,-1 0,-1 0,-3 0,-4 0,-3 0,-1 0,-1 0,-2 0,1 0,0 0,-1 0,1 0,0 0,-1 0,2 0,4 0,1 0,0 0,-2 0,0 0,-2 0,0 0,-2 0,0 0,0 0,0 0,0 0,0 0,0 0,0 0,-4 4,-2 2,1-1,0-1,2 0,1 2,1 2,1 2,0 0,1 0,0 0,-1 1,0-4,5-2,2-1,3-2,5-2,0 5,1 0,4 1,-3-2,-4-2,1 0,2-1,4 0,-4-1,-2 0,-4-1,-6 1,0 0,1 0,1 4,4 3,0-2,-2 0,-2-2,-2-1,3-1,1-1,-2 0,-2 0,-2 0,0 0,-1 0,-1 0,0 0,0 0,0 0,0 0,0 0,5 0,6 0,0 0,4 0,-1 0,-3 0,-4 0,-2 0,-2 0,-1 0,-3 0,1 0,-1 0,1 0,0 0,0 0,0 0,0 0,0 0,0 0,0 0,1 0,-1 0,0 0,0 0,1 0,-1 0,0 0,0 0,0 0,0 0,1 0,-2 0,6 0,2 0,-1 0,2 0,2 0,-2 0,-3 0,0 0,-3 0,-1 0,-1 0,0 0,0 0,-1 0,1 0,0 0,0 0,0 0,1 0,-2 0,2 0,0 0,-2 0,2 0,-5-5,-2-1,0 1,2-1,1 3,0 1,3 1,0 1,0 0,0 0,1 0,-1 0,1 0,-1 0,0 0,0 0,0 0,1 0,-1 0,0 0,-5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8:22.861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8993 6716,'14'0,"17"0,22 0,14 0,11 0,-1 0,-3 0,-7 0,-4 0,-6 0,-5 0,-10 0,-6 0,-6 0,-2 0,-2 0,3 0,6 0,1 0,4 0,-1 0,-2 0,1 0,3 0,0 0,0 0,3 0,3 0,-2 0,-5 0,-4 0,-4 0,-2 0,1 0,1 0,-1 0,-1 0,-2 4,0 1,-2 1,1-2,-1 0,0-2,0-1,5-1,1 0,-1 0,4 0,1-1,2 1,4 0,-1 0,-2 0,-5 0,-2 0,-2 0,1 0,2 0,-3 0,4 0,2 4,1 2,5 0,-1-1,1-2,4-1,-2-1,-5-1,0 0,-1 0,1 0,-2 0,-2 0,2-1,3 1,-1 0,2 0,4 0,2 0,1 0,8 0,-2 0,-2 0,0 0,0 0,0 0,-1 0,-4 0,-1 0,1 0,1 0,-4 0,-4 0,-4 0,-5 0,-2 0,-3 0,0 0,0 0,-2 0,2 0,0 0,0 0,0 0,0 0,0 0,0 0,0 0,4 0,7 0,1 0,-1 0,1 0,-1 0,-2 0,-3 0,-2 0,-2 0,-1 0,0 0,-1 0,-6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8:27.063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9033 6900,'5'0,"10"0,12 0,4 0,8 0,5 0,4 0,3 0,-3 0,-5 0,-1 0,-2 0,-6 0,-2 0,-3 0,-2 0,-1 0,0 0,0 0,-2 0,7 0,1 0,-1 0,1 0,2 0,-1 0,4 0,0 0,3 0,-2 0,-2 0,-3 0,-2 0,-3 0,-1 0,-1 0,0 0,4 0,1 0,10 0,6 0,4 0,1 0,-2 0,-1 0,-5 0,-1 0,1 0,-2 0,1 0,2 0,-3 0,-4 0,1 0,2 0,4 0,-2 0,-4 0,1 0,-3 0,-2 0,-3 0,-3 0,-1 0,-2 0,0 0,0 4,0 2,8 3,8 2,6-2,3-2,-2-3,-1-1,-4-2,-1-1,-3 0,-3 0,-1-1,4 0,0 1,-4 0,-2 0,1 0,4 9,3 2,10 1,-1-3,0-3,-3-2,-3-2,-3-1,-5-1,-3 0,-1-1,0 1,-1-1,-1 1,-2 4,-3 2,1 1,0-3,-2 0,1-2,4-1,2-1,5 0,-1 0,-1 0,-3-1,-1 6,2 0,0 1,0-1,-3-2,-1-1,-1 0,-1-2,4 0,0 0,5 0,5 0,5-1,2 1,3 0,1 0,-3 0,-2 0,-4 0,-5 0,-4 0,-4 0,-2 0,-2 0,0 0,-2 0,2 0,0 0,-6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8:35.307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8982 7921,'9'0,"11"0,12 0,4 0,2 0,2 0,3 0,4 0,-2 0,0 0,2 4,1 2,-2 0,-5-2,-1 4,2 0,12-2,5 0,-3-3,-1-1,-2-1,-1-1,0 0,3-1,3 1,0 0,-1 0,-2 0,-1 0,4 0,2 4,-7 1,-3 0,1 0,-7-2,-4-1,-5 0,-5-2,-2 0,-1 0,-3 0,2 4,0 2,-2-1,2 0,4 2,2 2,0-3,3 0,0-3,-1-2,2 1,0-2,-2 0,2-1,0 1,-2-1,2 1,-1 0,3 0,4 0,3 0,-1 0,1 0,1 0,3 0,1 4,0 2,-2-1,-2 0,2-2,-5-1,-4 0,0-2,2 0,-1 0,-3 0,1 4,-1 2,-3-1,2 0,-2-2,0-1,2-1,-2-1,0 0,-3 0,3 0,5 0,3 0,0-1,2 1,2 0,-2 0,-4 0,-1 0,3 0,-1 0,0 0,3 0,3 0,-2 0,0 0,1 0,1 0,2 0,3 0,0 0,0 0,-4 0,-1 0,-4 0,-5 0,-5 0,-4 0,-1 0,-2 0,0 0,-2 0,2 0,0 0,-1 0,1 0,1 0,-2 0,6-5,5 0,6-1,10-3,4 0,1-3,-4 0,-6-2,-3 2,-5 2,-3-1,-4 0,-3 4,-2 2,-6-2,-1-1,-1 1,-3-2,-3-3,-6-1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8:39.809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9033 7554,'5'0,"5"0,11 0,6 0,7 0,6 0,2 0,6 0,5 0,6 0,2 0,4 0,9 0,10 0,-2 0,0 0,-1 0,-6 0,-1-8,-5-4,-2-4,7 0,-5 5,-5 2,-5 3,-4 4,-1 1,-7 1,-1 0,-5 1,-4-1,-5 1,-3 0,-1-1,-2 0,-2 0,2 0,-1 0,0 0,2 0,-2 0,1 0,1 0,-1 0,0 0,1 0,3 0,11 0,7 0,5 0,1 0,1 0,0 0,0 0,-6 0,-6 0,-6 0,-5 0,1 0,0 0,-2 0,-2 0,3 0,2 0,-2 0,3 0,0 0,-1 0,3 4,-2 2,-1 0,-3-2,-1-1,-2-1,-1-1,-2-1,2 0,-2 0,1 0,4 0,2 0,4-1,1 1,-2 0,3 0,-2 0,3 0,3 5,-1 1,1 0,-1-2,-4 0,-3-2,-4-1,-2-1,-1 5,-1 1,-1-1,1-1,-6-1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9-11T11:58:46.702"/>
    </inkml:context>
    <inkml:brush xml:id="br0">
      <inkml:brushProperty name="width" value="0.07056" units="cm"/>
      <inkml:brushProperty name="height" value="0.14111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8968 7318,'5'0,"5"5,10 0,7 6,6-1,3 4,0-2,-2-2,2-4,0-1,-2-3,-3-1,-2-1,3 0,1-1,4 0,-1 1,3 0,-1 0,3 0,-3 0,-2 0,-2 0,0 0,0 0,3 0,4 0,4 0,3 0,-2 0,-3 0,-7 0,0 0,0 0,-3 0,-2 0,-3 0,4 0,0 0,4 0,0 0,4 0,2 0,0 0,-4 0,-3 0,-3 0,-3 0,-1 0,-3 0,1 0,0 0,-1 0,1 0,0 0,4 0,2 0,0 0,-2 0,0 0,-2 0,-1 0,0 0,-1 0,0 0,4 0,2 0,1 0,2 0,0 0,-2-6,4 1,-2 0,0 1,-4 0,-1 2,-3 2,5-1,0-4,0 0,-2-1,-2 1,0 2,0 2,3 0,1 1,-1 0,0 0,-2 0,-1 0,-1 0,4 0,1 0,4 0,1 0,-2 0,-2 0,-4 0,0 0,-2 0,-1 0,0 0,0 0,5 0,-4-4,3-2,5-4,6 0,4 1,5 2,1 3,1 2,-2 1,-7 1,-6 0,-5 1,-2-1,-4 0,0 0,-1 0,0 1,1-1,-2 0,3 0,-1 0,-1 0,2 0,-1 0,0 0,0 0,1 0,-1 0,0 0,0 0,0 0,0 0,1 0,-2 0,-3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31B7-FAA3-4341-B551-882866E489C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B1B1-D4DB-4916-8301-96CAAF3A9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‘</a:t>
            </a:r>
            <a:r>
              <a:rPr lang="en-US"/>
              <a:t>From’ field </a:t>
            </a:r>
            <a:r>
              <a:rPr lang="en-US" dirty="0"/>
              <a:t>in email clients displays textual name input by a user.</a:t>
            </a:r>
          </a:p>
          <a:p>
            <a:r>
              <a:rPr lang="en-US" dirty="0"/>
              <a:t>First Glance- does this field follow Organization conventions?</a:t>
            </a:r>
          </a:p>
          <a:p>
            <a:r>
              <a:rPr lang="en-US" dirty="0"/>
              <a:t>This is NOT always a good check- </a:t>
            </a:r>
            <a:r>
              <a:rPr lang="en-US" dirty="0" err="1"/>
              <a:t>Spoofers</a:t>
            </a:r>
            <a:r>
              <a:rPr lang="en-US" dirty="0"/>
              <a:t> are good at duplicating this from information they might be able to glean from website and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close look at the email/message</a:t>
            </a:r>
            <a:r>
              <a:rPr lang="en-US" baseline="0" dirty="0"/>
              <a:t> header can give other clues about the authenticity of an email ‘sender’</a:t>
            </a:r>
          </a:p>
          <a:p>
            <a:r>
              <a:rPr lang="en-US" baseline="0" dirty="0"/>
              <a:t>Still at first glance, this might appear genuine- but </a:t>
            </a:r>
            <a:r>
              <a:rPr lang="en-US" baseline="0" dirty="0" err="1"/>
              <a:t>spoofers</a:t>
            </a:r>
            <a:r>
              <a:rPr lang="en-US" baseline="0" dirty="0"/>
              <a:t> often can duplicate information to look authentic</a:t>
            </a:r>
          </a:p>
          <a:p>
            <a:r>
              <a:rPr lang="en-US" baseline="0" dirty="0"/>
              <a:t>Better to check more closely- </a:t>
            </a:r>
          </a:p>
          <a:p>
            <a:r>
              <a:rPr lang="en-US" baseline="0" dirty="0"/>
              <a:t>WHO is listed as the ‘AUTHENTICATED SENDER’,  if available, does it match the Return path? Is it a valid address?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Scrolling</a:t>
            </a:r>
            <a:r>
              <a:rPr lang="en-US" baseline="0" dirty="0"/>
              <a:t> down further in the message header details note the REPLY TO/MAIL-REPLY-TO values. Do they match? Do they direct the email to a valid/recognizable email address?</a:t>
            </a:r>
          </a:p>
          <a:p>
            <a:r>
              <a:rPr lang="en-US" baseline="0" dirty="0"/>
              <a:t>Check also </a:t>
            </a:r>
          </a:p>
          <a:p>
            <a:r>
              <a:rPr lang="en-US" baseline="0" dirty="0"/>
              <a:t>       the USER-AGENT, if available. Again, is this a recognizable email hosting system to your knowledge (it is suggested that you get to know these for regular email correspondences)</a:t>
            </a:r>
          </a:p>
          <a:p>
            <a:r>
              <a:rPr lang="en-US" baseline="0" dirty="0"/>
              <a:t>      If available, check the WEBMAIL-USERID- is it valid and recognizable- generally spoofed emails will have unrecognizable values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</a:t>
            </a:r>
            <a:r>
              <a:rPr lang="en-US" dirty="0" err="1"/>
              <a:t>RoundCube</a:t>
            </a:r>
            <a:r>
              <a:rPr lang="en-US" dirty="0"/>
              <a:t> system like</a:t>
            </a:r>
            <a:r>
              <a:rPr lang="en-US" baseline="0" dirty="0"/>
              <a:t> others out there we can manipulate these email header fields.</a:t>
            </a:r>
          </a:p>
          <a:p>
            <a:r>
              <a:rPr lang="en-US" baseline="0" dirty="0"/>
              <a:t>Click settings</a:t>
            </a:r>
          </a:p>
          <a:p>
            <a:r>
              <a:rPr lang="en-US" baseline="0" dirty="0"/>
              <a:t>Select Identities</a:t>
            </a:r>
          </a:p>
          <a:p>
            <a:r>
              <a:rPr lang="en-US" baseline="0" dirty="0"/>
              <a:t>Select/’+’ from/to 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NO Error checking or Validation for the following fields so ANY value may be entered in 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    Display name- will display in the ‘FROM’ field of any email client used (outlook, </a:t>
            </a:r>
            <a:r>
              <a:rPr lang="en-US" baseline="0" dirty="0" err="1"/>
              <a:t>gmail</a:t>
            </a:r>
            <a:r>
              <a:rPr lang="en-US" baseline="0" dirty="0"/>
              <a:t>, yahoo, </a:t>
            </a:r>
            <a:r>
              <a:rPr lang="en-US" baseline="0" dirty="0" err="1"/>
              <a:t>RoundCube</a:t>
            </a:r>
            <a:r>
              <a:rPr lang="en-US" baseline="0" dirty="0"/>
              <a:t>, etc..)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    Email address- address that will be displayed as the  RETURN PATH value in the message header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     Reply-To- will be the ACTUAL address that email replies will be sent to (not eh RETURN PATH- but the MAIL-REPLY-TO field in the message header)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how the fields in the identity</a:t>
            </a:r>
            <a:r>
              <a:rPr lang="en-US" baseline="0" dirty="0"/>
              <a:t> settings affect the message header values. Note that if a different email </a:t>
            </a:r>
            <a:r>
              <a:rPr lang="en-US" baseline="0" dirty="0" err="1"/>
              <a:t>addres</a:t>
            </a:r>
            <a:r>
              <a:rPr lang="en-US" baseline="0" dirty="0"/>
              <a:t> were entered in the Reply-to field this would direct any replies to the indicated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3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to view</a:t>
            </a:r>
            <a:r>
              <a:rPr lang="en-US" baseline="0" dirty="0"/>
              <a:t> the message header in </a:t>
            </a:r>
            <a:r>
              <a:rPr lang="en-US" baseline="0" dirty="0" err="1"/>
              <a:t>RoundCube</a:t>
            </a:r>
            <a:endParaRPr lang="en-US" baseline="0" dirty="0"/>
          </a:p>
          <a:p>
            <a:r>
              <a:rPr lang="en-US" baseline="0" dirty="0"/>
              <a:t>From the email list screen</a:t>
            </a:r>
          </a:p>
          <a:p>
            <a:r>
              <a:rPr lang="en-US" baseline="0" dirty="0"/>
              <a:t>    1. Click ‘More’ on command line of the email screen</a:t>
            </a:r>
          </a:p>
          <a:p>
            <a:r>
              <a:rPr lang="en-US" baseline="0" dirty="0"/>
              <a:t>    2. Select ‘&lt;&gt; Show source’</a:t>
            </a:r>
          </a:p>
          <a:p>
            <a:r>
              <a:rPr lang="en-US" baseline="0" dirty="0"/>
              <a:t>           the text file will display in a new window for you</a:t>
            </a:r>
          </a:p>
          <a:p>
            <a:r>
              <a:rPr lang="en-US" baseline="0" dirty="0"/>
              <a:t>OR from the message:</a:t>
            </a:r>
          </a:p>
          <a:p>
            <a:r>
              <a:rPr lang="en-US" baseline="0" dirty="0"/>
              <a:t>     1. Click the down arrow/carrot on upper right corner of message, just below the email command icons</a:t>
            </a:r>
          </a:p>
          <a:p>
            <a:r>
              <a:rPr lang="en-US" baseline="0" dirty="0"/>
              <a:t>              a small display window will pop up at the top of the message. You may need to scroll through the window to find information you need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the text file when requesting the source from the ‘More’ option</a:t>
            </a:r>
          </a:p>
          <a:p>
            <a:r>
              <a:rPr lang="en-US" dirty="0"/>
              <a:t>Note here that the Return-Path, and ‘Authenticated sender’/’Webmail-</a:t>
            </a:r>
            <a:r>
              <a:rPr lang="en-US" dirty="0" err="1"/>
              <a:t>UserID</a:t>
            </a:r>
            <a:r>
              <a:rPr lang="en-US" dirty="0"/>
              <a:t>’ are different.</a:t>
            </a:r>
            <a:r>
              <a:rPr lang="en-US" baseline="0" dirty="0"/>
              <a:t> THIS IS A SPOOFED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B1B1-D4DB-4916-8301-96CAAF3A9B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3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401E-0FF0-4E59-A8C9-323EDDB96CD9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B463-6221-47B3-94BC-C251209DB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9.png"/><Relationship Id="rId18" Type="http://schemas.openxmlformats.org/officeDocument/2006/relationships/customXml" Target="../ink/ink16.xml"/><Relationship Id="rId3" Type="http://schemas.openxmlformats.org/officeDocument/2006/relationships/image" Target="../media/image13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13.xml"/><Relationship Id="rId17" Type="http://schemas.openxmlformats.org/officeDocument/2006/relationships/image" Target="../media/image21.png"/><Relationship Id="rId25" Type="http://schemas.openxmlformats.org/officeDocument/2006/relationships/customXml" Target="../ink/ink20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18.png"/><Relationship Id="rId24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customXml" Target="../ink/ink19.xml"/><Relationship Id="rId10" Type="http://schemas.openxmlformats.org/officeDocument/2006/relationships/customXml" Target="../ink/ink12.xml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ustomXml" Target="../ink/ink2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22" y="1574020"/>
            <a:ext cx="3357621" cy="294050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Detecting/Creating Email Spoofs in </a:t>
            </a:r>
            <a:r>
              <a:rPr lang="en-US" sz="2800" dirty="0" err="1">
                <a:solidFill>
                  <a:schemeClr val="bg1"/>
                </a:solidFill>
              </a:rPr>
              <a:t>RoundCube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by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Dale Maguire 2016</a:t>
            </a:r>
          </a:p>
        </p:txBody>
      </p:sp>
    </p:spTree>
    <p:extLst>
      <p:ext uri="{BB962C8B-B14F-4D97-AF65-F5344CB8AC3E}">
        <p14:creationId xmlns:p14="http://schemas.microsoft.com/office/powerpoint/2010/main" val="410912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Detecting email spoofs (first glance)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8801"/>
          <a:stretch/>
        </p:blipFill>
        <p:spPr>
          <a:xfrm>
            <a:off x="4216526" y="1018094"/>
            <a:ext cx="7736158" cy="3889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95728" y="1885361"/>
            <a:ext cx="1168924" cy="9332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8732" y="3429000"/>
            <a:ext cx="2205873" cy="263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Detecting email spoofs (closer look)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16345" b="8875"/>
          <a:stretch/>
        </p:blipFill>
        <p:spPr>
          <a:xfrm>
            <a:off x="4289196" y="339365"/>
            <a:ext cx="7786539" cy="5628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79009" y="4082364"/>
            <a:ext cx="2205873" cy="263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88006" y="4907770"/>
            <a:ext cx="2426815" cy="3995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542352" y="5136332"/>
              <a:ext cx="2007360" cy="1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2992" y="5117252"/>
                <a:ext cx="2026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561432" y="5154692"/>
              <a:ext cx="2007720" cy="7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072" y="5135612"/>
                <a:ext cx="20268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298832" y="5664812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439032" y="4128332"/>
              <a:ext cx="1733400" cy="57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6432" y="4102772"/>
                <a:ext cx="175896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94851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Detecting email spoofs (more details)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17492" b="8070"/>
          <a:stretch/>
        </p:blipFill>
        <p:spPr>
          <a:xfrm>
            <a:off x="4216526" y="433632"/>
            <a:ext cx="7746088" cy="5706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3947" y="4581235"/>
            <a:ext cx="2089021" cy="326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5520" y="5015061"/>
            <a:ext cx="2205873" cy="6598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957245" y="4674544"/>
              <a:ext cx="1658880" cy="19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4645" y="4648984"/>
                <a:ext cx="16844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985325" y="4806304"/>
              <a:ext cx="1800000" cy="5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2725" y="4780744"/>
                <a:ext cx="18255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4947885" y="5541424"/>
              <a:ext cx="2054160" cy="66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5285" y="5515864"/>
                <a:ext cx="2079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4985325" y="5220304"/>
              <a:ext cx="1442160" cy="29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2725" y="5194744"/>
                <a:ext cx="14677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938525" y="5088544"/>
              <a:ext cx="1592280" cy="3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5925" y="5062984"/>
                <a:ext cx="161784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74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22" y="1967266"/>
            <a:ext cx="3311072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Spoofing Email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(how its done)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5" b="8446"/>
          <a:stretch/>
        </p:blipFill>
        <p:spPr>
          <a:xfrm>
            <a:off x="4216526" y="407181"/>
            <a:ext cx="7623048" cy="6043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6582" y="3648075"/>
            <a:ext cx="2205873" cy="263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06582" y="2534215"/>
            <a:ext cx="1975125" cy="706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or: Elbow 15"/>
          <p:cNvCxnSpPr/>
          <p:nvPr/>
        </p:nvCxnSpPr>
        <p:spPr>
          <a:xfrm>
            <a:off x="5005633" y="2856322"/>
            <a:ext cx="509047" cy="301657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22" y="1967266"/>
            <a:ext cx="3311072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Spoofing Email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how its done- </a:t>
            </a:r>
            <a:r>
              <a:rPr lang="en-US" sz="2000" dirty="0">
                <a:solidFill>
                  <a:schemeClr val="bg1"/>
                </a:solidFill>
              </a:rPr>
              <a:t>another example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37848"/>
          <a:stretch/>
        </p:blipFill>
        <p:spPr>
          <a:xfrm>
            <a:off x="4119513" y="556182"/>
            <a:ext cx="7541443" cy="3846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45070" y="2658359"/>
            <a:ext cx="2205873" cy="6296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04878" y="3735802"/>
            <a:ext cx="2205873" cy="263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45377" y="2384981"/>
            <a:ext cx="575035" cy="5363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 rotWithShape="1">
          <a:blip r:embed="rId4"/>
          <a:srcRect l="18291" t="28968" r="25350" b="37506"/>
          <a:stretch/>
        </p:blipFill>
        <p:spPr>
          <a:xfrm>
            <a:off x="3888504" y="4447527"/>
            <a:ext cx="4416510" cy="224193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t="57561" r="31778" b="8756"/>
          <a:stretch/>
        </p:blipFill>
        <p:spPr>
          <a:xfrm>
            <a:off x="7956224" y="4680776"/>
            <a:ext cx="3959256" cy="189913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345757" y="5335571"/>
            <a:ext cx="1875934" cy="2545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4477472" y="6343772"/>
              <a:ext cx="1814400" cy="324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3352" y="6295892"/>
                <a:ext cx="1862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4910912" y="5466812"/>
              <a:ext cx="1073520" cy="38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6792" y="5418932"/>
                <a:ext cx="1121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4769432" y="4693532"/>
              <a:ext cx="1809720" cy="10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45312" y="4645652"/>
                <a:ext cx="1857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8097272" y="5437292"/>
              <a:ext cx="1497960" cy="48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73152" y="5389412"/>
                <a:ext cx="15462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/>
              <p14:cNvContentPartPr/>
              <p14:nvPr/>
            </p14:nvContentPartPr>
            <p14:xfrm>
              <a:off x="8106992" y="5227052"/>
              <a:ext cx="1644480" cy="288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82872" y="5178931"/>
                <a:ext cx="1692720" cy="384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/>
              <p14:cNvContentPartPr/>
              <p14:nvPr/>
            </p14:nvContentPartPr>
            <p14:xfrm>
              <a:off x="8078552" y="5532332"/>
              <a:ext cx="1488240" cy="67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54432" y="5484452"/>
                <a:ext cx="1536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/>
              <p14:cNvContentPartPr/>
              <p14:nvPr/>
            </p14:nvContentPartPr>
            <p14:xfrm>
              <a:off x="4411232" y="5504612"/>
              <a:ext cx="527400" cy="104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7112" y="5456732"/>
                <a:ext cx="575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/>
              <p14:cNvContentPartPr/>
              <p14:nvPr/>
            </p14:nvContentPartPr>
            <p14:xfrm>
              <a:off x="4411232" y="6240092"/>
              <a:ext cx="300960" cy="9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7112" y="6192212"/>
                <a:ext cx="3492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4722272" y="6249092"/>
              <a:ext cx="0" cy="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/>
            <p:spPr/>
          </p:pic>
        </mc:Fallback>
      </mc:AlternateContent>
      <p:sp>
        <p:nvSpPr>
          <p:cNvPr id="41" name="Rectangle 40"/>
          <p:cNvSpPr/>
          <p:nvPr/>
        </p:nvSpPr>
        <p:spPr>
          <a:xfrm>
            <a:off x="8078551" y="5128180"/>
            <a:ext cx="1954306" cy="3764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or: Elbow 43"/>
          <p:cNvCxnSpPr/>
          <p:nvPr/>
        </p:nvCxnSpPr>
        <p:spPr>
          <a:xfrm rot="16200000" flipH="1">
            <a:off x="8054960" y="4108613"/>
            <a:ext cx="1053013" cy="89355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310751" y="2973194"/>
            <a:ext cx="1077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9310751" y="2973194"/>
            <a:ext cx="1087014" cy="2464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216527" y="5976337"/>
            <a:ext cx="2203128" cy="6035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6224" y="5390206"/>
            <a:ext cx="2158737" cy="5861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/>
              <p14:cNvContentPartPr/>
              <p14:nvPr/>
            </p14:nvContentPartPr>
            <p14:xfrm>
              <a:off x="8004752" y="5646092"/>
              <a:ext cx="2030040" cy="2080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92152" y="5620532"/>
                <a:ext cx="2055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/>
              <p14:cNvContentPartPr/>
              <p14:nvPr/>
            </p14:nvContentPartPr>
            <p14:xfrm>
              <a:off x="-1188208" y="650012"/>
              <a:ext cx="360" cy="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391258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Viewing Email Header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9858" t="20729" r="348" b="27721"/>
          <a:stretch/>
        </p:blipFill>
        <p:spPr>
          <a:xfrm>
            <a:off x="4162330" y="1173754"/>
            <a:ext cx="7986337" cy="37707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54512" y="1226378"/>
            <a:ext cx="504730" cy="60150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54512" y="2425361"/>
            <a:ext cx="893189" cy="4846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84601" y="854205"/>
            <a:ext cx="32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6234" y="2357171"/>
            <a:ext cx="286630" cy="58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2 </a:t>
            </a:r>
          </a:p>
        </p:txBody>
      </p:sp>
      <p:sp>
        <p:nvSpPr>
          <p:cNvPr id="17" name="Oval 16"/>
          <p:cNvSpPr/>
          <p:nvPr/>
        </p:nvSpPr>
        <p:spPr>
          <a:xfrm>
            <a:off x="11792932" y="4176074"/>
            <a:ext cx="355735" cy="3384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10277374" y="4052910"/>
            <a:ext cx="81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9" name="Arrow: Right 18"/>
          <p:cNvSpPr/>
          <p:nvPr/>
        </p:nvSpPr>
        <p:spPr>
          <a:xfrm flipV="1">
            <a:off x="10935092" y="4236890"/>
            <a:ext cx="795652" cy="216816"/>
          </a:xfrm>
          <a:prstGeom prst="rightArrow">
            <a:avLst>
              <a:gd name="adj1" fmla="val 712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Viewing Email Header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(full-text)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162" y="202234"/>
            <a:ext cx="32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878" y="202234"/>
            <a:ext cx="805677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Return-Path: &lt;dalehelenmaguire@gmail.com&gt; Delivered-To: web@natocharitybazaar.org Received: from localhost (HELO queue) (127.0.0.1) by localhost with SMTP; 11 Sep 2016 13:09:22 +0200 Received: from b7.ovh.net (HELO player796.ha.ovh.net) (213.186.33.57) by mx3.ovh.net with SMTP; 11 Sep 2016 13:09:20 +0200 Received: from RCM-mail323.ha.ovh.net (155.219-200-80.adsl-dyn.isp.belgacom.be [80.200.219.155]) </a:t>
            </a:r>
            <a:r>
              <a:rPr lang="en-US" sz="3200" dirty="0">
                <a:solidFill>
                  <a:srgbClr val="FF0000"/>
                </a:solidFill>
              </a:rPr>
              <a:t>(Authenticated sender: web@natocharitybazaar.org</a:t>
            </a:r>
            <a:r>
              <a:rPr lang="en-US" dirty="0"/>
              <a:t>) by player796.ha.ovh.net (Postfix) with ESMTPSA id 7C3C45C0077 for &lt;web@natocharitybazaar.org&gt;; Sun, 11 Sep 2016 13:09:20 +0200 (CEST) Received: from 155.219-200-80.adsl-dyn.isp.belgacom.be ([80.200.219.155]) by ssl0.ovh.net with HTTP (HTTP/1.1 POST); Sun, 11 Sep 2016 13:09:20 +0200 MIME-Version: 1.0 Content-Type: text/plain; charset=US-ASCII; format=flowed Content-Transfer-Encoding: 7bit Date: Sun, 11 Sep 2016 13:09:20 +0200 From: </a:t>
            </a:r>
            <a:r>
              <a:rPr lang="en-US" dirty="0" err="1"/>
              <a:t>DaleTestemail</a:t>
            </a:r>
            <a:r>
              <a:rPr lang="en-US" dirty="0"/>
              <a:t> &lt;dalehelenmaguire@gmail.com&gt; To: web@natocharitybazaar.org Subject: another test Organization: NATO spoofed Charity bazaar Reply-To: dalehelenmaguire@gmail.com Mail-Reply-To: dalehelenmaguire@gmail.com Message-ID: &lt;4fa756d7872e45760532ecc9e971a74c@natocharitybazaar.org</a:t>
            </a:r>
            <a:r>
              <a:rPr lang="en-US" sz="2400" dirty="0">
                <a:solidFill>
                  <a:srgbClr val="FFC000"/>
                </a:solidFill>
              </a:rPr>
              <a:t>&gt; X-Sender: dalehelenmaguire@gmail.com</a:t>
            </a:r>
            <a:r>
              <a:rPr lang="en-US" dirty="0"/>
              <a:t> User-Agent: </a:t>
            </a:r>
            <a:r>
              <a:rPr lang="en-US" dirty="0" err="1"/>
              <a:t>Roundcube</a:t>
            </a:r>
            <a:r>
              <a:rPr lang="en-US" dirty="0"/>
              <a:t> Webmail/1.1.3 X-Originating-IP: 80.200.219.155 X-Webmail-</a:t>
            </a:r>
            <a:r>
              <a:rPr lang="en-US" dirty="0" err="1"/>
              <a:t>UserID</a:t>
            </a:r>
            <a:r>
              <a:rPr lang="en-US" dirty="0"/>
              <a:t>: web@natocharitybazaar.org X-</a:t>
            </a:r>
            <a:r>
              <a:rPr lang="en-US" dirty="0" err="1"/>
              <a:t>Ovh</a:t>
            </a:r>
            <a:r>
              <a:rPr lang="en-US" dirty="0"/>
              <a:t>-Tracer-Id: 4278419647452439307 X-</a:t>
            </a:r>
            <a:r>
              <a:rPr lang="en-US" dirty="0" err="1"/>
              <a:t>Ovh</a:t>
            </a:r>
            <a:r>
              <a:rPr lang="en-US" dirty="0"/>
              <a:t>-Remote: 213.186.33.57 (b7.ovh.net) X-</a:t>
            </a:r>
            <a:r>
              <a:rPr lang="en-US" dirty="0" err="1"/>
              <a:t>Ovh</a:t>
            </a:r>
            <a:r>
              <a:rPr lang="en-US" dirty="0"/>
              <a:t>-Local: 213.186.33.73 (mx3.ovh.net) X-OVH-SPAMSTATE: OK X-OVH-SPAMSCORE: 0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2953" y="202234"/>
            <a:ext cx="4326903" cy="2923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2829" y="3959258"/>
            <a:ext cx="4977352" cy="2922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3852" y="4514523"/>
            <a:ext cx="5335571" cy="2554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61955" y="5420412"/>
            <a:ext cx="3601039" cy="701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62953" y="4769963"/>
            <a:ext cx="2922309" cy="2639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8040752" y="5852706"/>
              <a:ext cx="3315600" cy="199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8152" y="5827146"/>
                <a:ext cx="3341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7890992" y="5508186"/>
              <a:ext cx="3156480" cy="195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78392" y="5482626"/>
                <a:ext cx="3182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1988432" y="5626986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-1291888" y="235266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327853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743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Detecting/Creating Email Spoofs in RoundCube by  Dale Maguire 2016</vt:lpstr>
      <vt:lpstr>Detecting email spoofs (first glance)</vt:lpstr>
      <vt:lpstr>Detecting email spoofs (closer look)</vt:lpstr>
      <vt:lpstr>Detecting email spoofs (more details)</vt:lpstr>
      <vt:lpstr>Spoofing Email  (how its done)</vt:lpstr>
      <vt:lpstr>Spoofing Email  (how its done- another example)</vt:lpstr>
      <vt:lpstr>Viewing Email Header</vt:lpstr>
      <vt:lpstr>Viewing Email Header  (full-text)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email spoofs (first glance)</dc:title>
  <dc:creator>Dale Maguire</dc:creator>
  <cp:lastModifiedBy>Dale Maguire</cp:lastModifiedBy>
  <cp:revision>16</cp:revision>
  <dcterms:created xsi:type="dcterms:W3CDTF">2016-09-11T11:52:35Z</dcterms:created>
  <dcterms:modified xsi:type="dcterms:W3CDTF">2016-09-11T14:00:16Z</dcterms:modified>
</cp:coreProperties>
</file>