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9" d="100"/>
          <a:sy n="79" d="100"/>
        </p:scale>
        <p:origin x="1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FB47091-6E97-4960-8F6E-3D2D53827DF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238526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47091-6E97-4960-8F6E-3D2D53827DF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179255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47091-6E97-4960-8F6E-3D2D53827DF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265022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B47091-6E97-4960-8F6E-3D2D53827DF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244126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B47091-6E97-4960-8F6E-3D2D53827DF8}"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230758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B47091-6E97-4960-8F6E-3D2D53827DF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331888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B47091-6E97-4960-8F6E-3D2D53827DF8}"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305548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B47091-6E97-4960-8F6E-3D2D53827DF8}"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368019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47091-6E97-4960-8F6E-3D2D53827DF8}"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373680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B47091-6E97-4960-8F6E-3D2D53827DF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1235065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B47091-6E97-4960-8F6E-3D2D53827DF8}"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B83AE-B15A-4251-9625-6D9BCF2E8021}" type="slidenum">
              <a:rPr lang="en-US" smtClean="0"/>
              <a:t>‹#›</a:t>
            </a:fld>
            <a:endParaRPr lang="en-US"/>
          </a:p>
        </p:txBody>
      </p:sp>
    </p:spTree>
    <p:extLst>
      <p:ext uri="{BB962C8B-B14F-4D97-AF65-F5344CB8AC3E}">
        <p14:creationId xmlns:p14="http://schemas.microsoft.com/office/powerpoint/2010/main" val="1614606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47091-6E97-4960-8F6E-3D2D53827DF8}" type="datetimeFigureOut">
              <a:rPr lang="en-US" smtClean="0"/>
              <a:t>4/6/2016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DB83AE-B15A-4251-9625-6D9BCF2E8021}" type="slidenum">
              <a:rPr lang="en-US" smtClean="0"/>
              <a:t>‹#›</a:t>
            </a:fld>
            <a:endParaRPr lang="en-US"/>
          </a:p>
        </p:txBody>
      </p:sp>
    </p:spTree>
    <p:extLst>
      <p:ext uri="{BB962C8B-B14F-4D97-AF65-F5344CB8AC3E}">
        <p14:creationId xmlns:p14="http://schemas.microsoft.com/office/powerpoint/2010/main" val="2653999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278" y="803705"/>
            <a:ext cx="6495052" cy="5464783"/>
          </a:xfrm>
          <a:prstGeom prst="rect">
            <a:avLst/>
          </a:prstGeom>
          <a:ln>
            <a:solidFill>
              <a:srgbClr val="FF0000"/>
            </a:solidFill>
          </a:ln>
        </p:spPr>
      </p:pic>
      <p:sp>
        <p:nvSpPr>
          <p:cNvPr id="2" name="Title 1"/>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Updating Mailbox Information</a:t>
            </a:r>
            <a:br>
              <a:rPr lang="en-US" sz="5400" dirty="0">
                <a:solidFill>
                  <a:srgbClr val="FFFFFF"/>
                </a:solidFill>
              </a:rPr>
            </a:br>
            <a:r>
              <a:rPr lang="en-US" sz="1600" dirty="0">
                <a:solidFill>
                  <a:srgbClr val="FFFFFF"/>
                </a:solidFill>
              </a:rPr>
              <a:t>by Dale Maguire</a:t>
            </a:r>
            <a:endParaRPr lang="en-US" sz="5400" dirty="0">
              <a:solidFill>
                <a:srgbClr val="FFFFFF"/>
              </a:solidFill>
            </a:endParaRPr>
          </a:p>
        </p:txBody>
      </p:sp>
      <p:sp>
        <p:nvSpPr>
          <p:cNvPr id="3" name="Subtitle 2"/>
          <p:cNvSpPr>
            <a:spLocks noGrp="1"/>
          </p:cNvSpPr>
          <p:nvPr>
            <p:ph type="subTitle" idx="1"/>
          </p:nvPr>
        </p:nvSpPr>
        <p:spPr>
          <a:xfrm>
            <a:off x="638921" y="4013165"/>
            <a:ext cx="4204012" cy="2205732"/>
          </a:xfrm>
        </p:spPr>
        <p:txBody>
          <a:bodyPr anchor="t">
            <a:normAutofit lnSpcReduction="10000"/>
          </a:bodyPr>
          <a:lstStyle/>
          <a:p>
            <a:pPr marL="285750" indent="-285750" algn="l">
              <a:buFont typeface="Arial" panose="020B0604020202020204" pitchFamily="34" charset="0"/>
              <a:buChar char="•"/>
            </a:pPr>
            <a:r>
              <a:rPr lang="en-US" sz="1800" dirty="0">
                <a:solidFill>
                  <a:srgbClr val="FFFFFF"/>
                </a:solidFill>
              </a:rPr>
              <a:t>Identify Yourself</a:t>
            </a:r>
          </a:p>
          <a:p>
            <a:pPr marL="742950" lvl="1" indent="-285750" algn="l">
              <a:buFont typeface="Arial" panose="020B0604020202020204" pitchFamily="34" charset="0"/>
              <a:buChar char="•"/>
            </a:pPr>
            <a:r>
              <a:rPr lang="en-US" sz="1400" dirty="0">
                <a:solidFill>
                  <a:srgbClr val="FFFFFF"/>
                </a:solidFill>
              </a:rPr>
              <a:t>Customizing what your recipients see when they see your message in their email box (from)</a:t>
            </a:r>
          </a:p>
          <a:p>
            <a:pPr marL="742950" lvl="1" indent="-285750" algn="l">
              <a:buFont typeface="Arial" panose="020B0604020202020204" pitchFamily="34" charset="0"/>
              <a:buChar char="•"/>
            </a:pPr>
            <a:r>
              <a:rPr lang="en-US" sz="1400" dirty="0">
                <a:solidFill>
                  <a:srgbClr val="FFFFFF"/>
                </a:solidFill>
              </a:rPr>
              <a:t>Determining email signature (if desired)</a:t>
            </a:r>
          </a:p>
          <a:p>
            <a:pPr marL="742950" lvl="1" indent="-285750" algn="l">
              <a:buFont typeface="Arial" panose="020B0604020202020204" pitchFamily="34" charset="0"/>
              <a:buChar char="•"/>
            </a:pPr>
            <a:r>
              <a:rPr lang="en-US" sz="1400" dirty="0">
                <a:solidFill>
                  <a:srgbClr val="FFFFFF"/>
                </a:solidFill>
              </a:rPr>
              <a:t>Determining blind cc option</a:t>
            </a:r>
          </a:p>
          <a:p>
            <a:pPr marL="285750" indent="-285750" algn="l">
              <a:buFont typeface="Arial" panose="020B0604020202020204" pitchFamily="34" charset="0"/>
              <a:buChar char="•"/>
            </a:pPr>
            <a:endParaRPr lang="en-US" sz="1800" dirty="0">
              <a:solidFill>
                <a:srgbClr val="FFFFFF"/>
              </a:solidFill>
            </a:endParaRPr>
          </a:p>
          <a:p>
            <a:pPr marL="285750" indent="-285750" algn="l">
              <a:buFont typeface="Arial" panose="020B0604020202020204" pitchFamily="34" charset="0"/>
              <a:buChar char="•"/>
            </a:pPr>
            <a:r>
              <a:rPr lang="en-US" sz="1800" dirty="0">
                <a:solidFill>
                  <a:srgbClr val="FFFFFF"/>
                </a:solidFill>
              </a:rPr>
              <a:t>Create ‘canned’ responses</a:t>
            </a:r>
          </a:p>
        </p:txBody>
      </p:sp>
      <p:sp>
        <p:nvSpPr>
          <p:cNvPr id="7" name="Oval 6"/>
          <p:cNvSpPr/>
          <p:nvPr/>
        </p:nvSpPr>
        <p:spPr>
          <a:xfrm>
            <a:off x="10041181" y="2322414"/>
            <a:ext cx="591595" cy="3611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019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278" y="803705"/>
            <a:ext cx="6495052" cy="5433238"/>
          </a:xfrm>
          <a:prstGeom prst="rect">
            <a:avLst/>
          </a:prstGeom>
          <a:ln>
            <a:solidFill>
              <a:srgbClr val="FF0000"/>
            </a:solidFill>
          </a:ln>
        </p:spPr>
      </p:pic>
      <p:sp>
        <p:nvSpPr>
          <p:cNvPr id="3" name="Subtitle 2"/>
          <p:cNvSpPr>
            <a:spLocks noGrp="1"/>
          </p:cNvSpPr>
          <p:nvPr>
            <p:ph type="subTitle" idx="1"/>
          </p:nvPr>
        </p:nvSpPr>
        <p:spPr>
          <a:xfrm>
            <a:off x="786679" y="1723207"/>
            <a:ext cx="4204012" cy="2205732"/>
          </a:xfrm>
        </p:spPr>
        <p:txBody>
          <a:bodyPr anchor="t">
            <a:normAutofit/>
          </a:bodyPr>
          <a:lstStyle/>
          <a:p>
            <a:pPr marL="285750" indent="-285750" algn="l">
              <a:buFont typeface="Arial" panose="020B0604020202020204" pitchFamily="34" charset="0"/>
              <a:buChar char="•"/>
            </a:pPr>
            <a:r>
              <a:rPr lang="en-US" sz="1800" dirty="0"/>
              <a:t>Click the Settings icon on the command bar in the upper right corner of the  </a:t>
            </a:r>
            <a:r>
              <a:rPr lang="en-US" sz="1800" dirty="0" err="1"/>
              <a:t>Roundcube</a:t>
            </a:r>
            <a:r>
              <a:rPr lang="en-US" sz="1800" dirty="0"/>
              <a:t> screen</a:t>
            </a:r>
          </a:p>
        </p:txBody>
      </p:sp>
      <p:sp>
        <p:nvSpPr>
          <p:cNvPr id="7" name="Oval 6"/>
          <p:cNvSpPr/>
          <p:nvPr/>
        </p:nvSpPr>
        <p:spPr>
          <a:xfrm>
            <a:off x="11408735" y="1584251"/>
            <a:ext cx="591595" cy="2977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32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3" y="988828"/>
            <a:ext cx="5912673" cy="3926072"/>
          </a:xfrm>
          <a:prstGeom prst="rect">
            <a:avLst/>
          </a:prstGeom>
        </p:spPr>
      </p:pic>
      <p:sp>
        <p:nvSpPr>
          <p:cNvPr id="6" name="Content Placeholder 5"/>
          <p:cNvSpPr>
            <a:spLocks noGrp="1"/>
          </p:cNvSpPr>
          <p:nvPr>
            <p:ph idx="1"/>
          </p:nvPr>
        </p:nvSpPr>
        <p:spPr>
          <a:xfrm>
            <a:off x="6391903" y="2121763"/>
            <a:ext cx="5235490" cy="3773010"/>
          </a:xfrm>
        </p:spPr>
        <p:txBody>
          <a:bodyPr>
            <a:normAutofit/>
          </a:bodyPr>
          <a:lstStyle/>
          <a:p>
            <a:pPr marL="457200" indent="-457200">
              <a:buFont typeface="+mj-lt"/>
              <a:buAutoNum type="arabicPeriod"/>
            </a:pPr>
            <a:r>
              <a:rPr lang="en-US" sz="2000" dirty="0"/>
              <a:t>Select ‘Identities’ from the Settings Menu</a:t>
            </a:r>
          </a:p>
          <a:p>
            <a:pPr marL="457200" indent="-457200">
              <a:buFont typeface="+mj-lt"/>
              <a:buAutoNum type="arabicPeriod"/>
            </a:pPr>
            <a:r>
              <a:rPr lang="en-US" sz="2000" dirty="0"/>
              <a:t>Click on the applicable identity from the list</a:t>
            </a:r>
          </a:p>
          <a:p>
            <a:pPr marL="457200" indent="-457200">
              <a:buFont typeface="+mj-lt"/>
              <a:buAutoNum type="arabicPeriod"/>
            </a:pPr>
            <a:r>
              <a:rPr lang="en-US" sz="2000" dirty="0"/>
              <a:t>Update the desired information such as</a:t>
            </a:r>
          </a:p>
          <a:p>
            <a:pPr lvl="1"/>
            <a:r>
              <a:rPr lang="en-US" sz="1600" dirty="0"/>
              <a:t>Display Name:  the name you wish to display when people receive your emails </a:t>
            </a:r>
          </a:p>
          <a:p>
            <a:pPr lvl="1"/>
            <a:r>
              <a:rPr lang="en-US" sz="1600" dirty="0"/>
              <a:t>Signature: will be attached to all of your emails before sending</a:t>
            </a:r>
          </a:p>
          <a:p>
            <a:pPr lvl="1"/>
            <a:r>
              <a:rPr lang="en-US" sz="1600" dirty="0"/>
              <a:t>Bcc: a copy of all emails will be copied ‘blindly’ to the email address in this box. The recipient of the email will not know that this copy was sent </a:t>
            </a:r>
          </a:p>
          <a:p>
            <a:pPr marL="457200" indent="-457200">
              <a:buFont typeface="+mj-lt"/>
              <a:buAutoNum type="arabicPeriod"/>
            </a:pPr>
            <a:r>
              <a:rPr lang="en-US" sz="2000" dirty="0"/>
              <a:t>Click SAVE when satisfied</a:t>
            </a:r>
          </a:p>
        </p:txBody>
      </p:sp>
      <p:sp>
        <p:nvSpPr>
          <p:cNvPr id="2" name="Title 1"/>
          <p:cNvSpPr>
            <a:spLocks noGrp="1"/>
          </p:cNvSpPr>
          <p:nvPr>
            <p:ph type="title"/>
          </p:nvPr>
        </p:nvSpPr>
        <p:spPr>
          <a:xfrm>
            <a:off x="6392598" y="640263"/>
            <a:ext cx="5221266" cy="1344975"/>
          </a:xfrm>
        </p:spPr>
        <p:txBody>
          <a:bodyPr>
            <a:normAutofit/>
          </a:bodyPr>
          <a:lstStyle/>
          <a:p>
            <a:pPr algn="ctr"/>
            <a:r>
              <a:rPr lang="en-US" sz="4000" dirty="0"/>
              <a:t>Identify yourself</a:t>
            </a:r>
          </a:p>
        </p:txBody>
      </p:sp>
      <p:sp>
        <p:nvSpPr>
          <p:cNvPr id="4" name="Rectangle 3"/>
          <p:cNvSpPr/>
          <p:nvPr/>
        </p:nvSpPr>
        <p:spPr>
          <a:xfrm>
            <a:off x="138223" y="2573079"/>
            <a:ext cx="542261" cy="1913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1509824" y="1914428"/>
            <a:ext cx="372139" cy="4146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00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89" y="1270451"/>
            <a:ext cx="6021388" cy="3815548"/>
          </a:xfrm>
          <a:prstGeom prst="rect">
            <a:avLst/>
          </a:prstGeom>
        </p:spPr>
      </p:pic>
      <p:sp>
        <p:nvSpPr>
          <p:cNvPr id="6" name="Content Placeholder 5"/>
          <p:cNvSpPr>
            <a:spLocks noGrp="1"/>
          </p:cNvSpPr>
          <p:nvPr>
            <p:ph idx="1"/>
          </p:nvPr>
        </p:nvSpPr>
        <p:spPr>
          <a:xfrm>
            <a:off x="6391903" y="2121763"/>
            <a:ext cx="5235490" cy="3773010"/>
          </a:xfrm>
        </p:spPr>
        <p:txBody>
          <a:bodyPr>
            <a:normAutofit fontScale="92500"/>
          </a:bodyPr>
          <a:lstStyle/>
          <a:p>
            <a:pPr marL="457200" indent="-457200">
              <a:buFont typeface="+mj-lt"/>
              <a:buAutoNum type="arabicPeriod"/>
            </a:pPr>
            <a:r>
              <a:rPr lang="en-US" sz="2000" dirty="0"/>
              <a:t>Once in Manage folders screen(see slide #2):</a:t>
            </a:r>
          </a:p>
          <a:p>
            <a:pPr marL="457200" indent="-457200">
              <a:buFont typeface="+mj-lt"/>
              <a:buAutoNum type="arabicPeriod"/>
            </a:pPr>
            <a:r>
              <a:rPr lang="en-US" sz="2000" dirty="0"/>
              <a:t>Select ‘Responses’ from Settings (left most) window menu</a:t>
            </a:r>
          </a:p>
          <a:p>
            <a:pPr marL="457200" indent="-457200">
              <a:buFont typeface="+mj-lt"/>
              <a:buAutoNum type="arabicPeriod"/>
            </a:pPr>
            <a:r>
              <a:rPr lang="en-US" sz="2000" dirty="0"/>
              <a:t>Click the ‘PLUS’ icon at the bottom of the Manage Folders Responses (middle) window</a:t>
            </a:r>
          </a:p>
          <a:p>
            <a:pPr marL="457200" indent="-457200">
              <a:buFont typeface="+mj-lt"/>
              <a:buAutoNum type="arabicPeriod"/>
            </a:pPr>
            <a:r>
              <a:rPr lang="en-US" sz="2000" dirty="0"/>
              <a:t>Create the desired response </a:t>
            </a:r>
            <a:r>
              <a:rPr lang="en-US" sz="1200" dirty="0"/>
              <a:t>(Add response window):</a:t>
            </a:r>
            <a:endParaRPr lang="en-US" sz="2000" dirty="0"/>
          </a:p>
          <a:p>
            <a:pPr lvl="1"/>
            <a:r>
              <a:rPr lang="en-US" sz="1600" dirty="0"/>
              <a:t>Decide on a descriptive name for the response</a:t>
            </a:r>
          </a:p>
          <a:p>
            <a:pPr lvl="1"/>
            <a:r>
              <a:rPr lang="en-US" sz="1600" dirty="0"/>
              <a:t>Compose the response text</a:t>
            </a:r>
          </a:p>
          <a:p>
            <a:pPr lvl="1"/>
            <a:r>
              <a:rPr lang="en-US" sz="1600" dirty="0"/>
              <a:t>Click ‘Save’ once satisfied</a:t>
            </a:r>
          </a:p>
          <a:p>
            <a:pPr marL="0" indent="0">
              <a:buNone/>
            </a:pPr>
            <a:r>
              <a:rPr lang="en-US" sz="2000" dirty="0"/>
              <a:t>The response created will be added to the list on the Responses menu</a:t>
            </a:r>
          </a:p>
        </p:txBody>
      </p:sp>
      <p:sp>
        <p:nvSpPr>
          <p:cNvPr id="2" name="Title 1"/>
          <p:cNvSpPr>
            <a:spLocks noGrp="1"/>
          </p:cNvSpPr>
          <p:nvPr>
            <p:ph type="title"/>
          </p:nvPr>
        </p:nvSpPr>
        <p:spPr>
          <a:xfrm>
            <a:off x="6392598" y="640263"/>
            <a:ext cx="5221266" cy="1344975"/>
          </a:xfrm>
        </p:spPr>
        <p:txBody>
          <a:bodyPr>
            <a:normAutofit/>
          </a:bodyPr>
          <a:lstStyle/>
          <a:p>
            <a:pPr algn="ctr"/>
            <a:r>
              <a:rPr lang="en-US" sz="4000" dirty="0"/>
              <a:t>Setting-up ‘canned’ Responses</a:t>
            </a:r>
          </a:p>
        </p:txBody>
      </p:sp>
      <p:sp>
        <p:nvSpPr>
          <p:cNvPr id="8" name="Rectangle 7"/>
          <p:cNvSpPr/>
          <p:nvPr/>
        </p:nvSpPr>
        <p:spPr>
          <a:xfrm>
            <a:off x="113289" y="2783660"/>
            <a:ext cx="590718" cy="202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1068149" y="4741932"/>
            <a:ext cx="388417" cy="55025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61233" y="2391197"/>
            <a:ext cx="793020" cy="122998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flipH="1">
            <a:off x="1357743" y="3262617"/>
            <a:ext cx="1183158" cy="923330"/>
          </a:xfrm>
          <a:prstGeom prst="rect">
            <a:avLst/>
          </a:prstGeom>
          <a:noFill/>
        </p:spPr>
        <p:txBody>
          <a:bodyPr wrap="square" rtlCol="0">
            <a:spAutoFit/>
          </a:bodyPr>
          <a:lstStyle/>
          <a:p>
            <a:r>
              <a:rPr lang="en-US" dirty="0"/>
              <a:t>Previously created responses</a:t>
            </a:r>
          </a:p>
        </p:txBody>
      </p:sp>
    </p:spTree>
    <p:extLst>
      <p:ext uri="{BB962C8B-B14F-4D97-AF65-F5344CB8AC3E}">
        <p14:creationId xmlns:p14="http://schemas.microsoft.com/office/powerpoint/2010/main" val="29910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
          </p:nvPr>
        </p:nvSpPr>
        <p:spPr>
          <a:xfrm>
            <a:off x="6391903" y="2121763"/>
            <a:ext cx="5235490" cy="3773010"/>
          </a:xfrm>
        </p:spPr>
        <p:txBody>
          <a:bodyPr>
            <a:normAutofit/>
          </a:bodyPr>
          <a:lstStyle/>
          <a:p>
            <a:pPr marL="0" indent="0">
              <a:buNone/>
            </a:pPr>
            <a:r>
              <a:rPr lang="en-US" sz="2000" dirty="0"/>
              <a:t>Previously created responses may be used while creating new messages or responding to messages in your email box</a:t>
            </a:r>
          </a:p>
          <a:p>
            <a:pPr marL="457200" indent="-457200">
              <a:buFont typeface="+mj-lt"/>
              <a:buAutoNum type="arabicPeriod"/>
            </a:pPr>
            <a:r>
              <a:rPr lang="en-US" sz="2000" dirty="0"/>
              <a:t>Click the ‘Responses’  icon on the message command line</a:t>
            </a:r>
          </a:p>
          <a:p>
            <a:pPr marL="457200" indent="-457200">
              <a:buFont typeface="+mj-lt"/>
              <a:buAutoNum type="arabicPeriod"/>
            </a:pPr>
            <a:r>
              <a:rPr lang="en-US" sz="2000" dirty="0"/>
              <a:t>Select desired response from drop-down menu</a:t>
            </a:r>
          </a:p>
          <a:p>
            <a:pPr marL="0" indent="0">
              <a:buNone/>
            </a:pPr>
            <a:r>
              <a:rPr lang="en-US" sz="2000" dirty="0"/>
              <a:t>The selected response text will be inserted in  the message where the cursor is currently located OR at the bottom of the message if just opened, which may or may not require editing.</a:t>
            </a:r>
          </a:p>
        </p:txBody>
      </p:sp>
      <p:sp>
        <p:nvSpPr>
          <p:cNvPr id="2" name="Title 1"/>
          <p:cNvSpPr>
            <a:spLocks noGrp="1"/>
          </p:cNvSpPr>
          <p:nvPr>
            <p:ph type="title"/>
          </p:nvPr>
        </p:nvSpPr>
        <p:spPr>
          <a:xfrm>
            <a:off x="6392598" y="640263"/>
            <a:ext cx="5221266" cy="1344975"/>
          </a:xfrm>
        </p:spPr>
        <p:txBody>
          <a:bodyPr>
            <a:normAutofit/>
          </a:bodyPr>
          <a:lstStyle/>
          <a:p>
            <a:pPr algn="ctr"/>
            <a:r>
              <a:rPr lang="en-US" sz="4000" dirty="0"/>
              <a:t>Using ‘canned’ Responses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3" y="2121763"/>
            <a:ext cx="6085214" cy="3422932"/>
          </a:xfrm>
          <a:prstGeom prst="rect">
            <a:avLst/>
          </a:prstGeom>
        </p:spPr>
      </p:pic>
      <p:sp>
        <p:nvSpPr>
          <p:cNvPr id="9" name="Oval 8"/>
          <p:cNvSpPr/>
          <p:nvPr/>
        </p:nvSpPr>
        <p:spPr>
          <a:xfrm>
            <a:off x="1820710" y="2621820"/>
            <a:ext cx="299403" cy="3074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471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305</Words>
  <Application>Microsoft Office PowerPoint</Application>
  <PresentationFormat>Widescreen</PresentationFormat>
  <Paragraphs>31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Updating Mailbox Information by Dale Maguire</vt:lpstr>
      <vt:lpstr>PowerPoint Presentation</vt:lpstr>
      <vt:lpstr>Identify yourself</vt:lpstr>
      <vt:lpstr>Setting-up ‘canned’ Responses</vt:lpstr>
      <vt:lpstr>Using ‘canned’ Responses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Updating Mailbox information</dc:title>
  <dc:creator>Dale Maguire</dc:creator>
  <cp:lastModifiedBy>Dale Maguire</cp:lastModifiedBy>
  <cp:revision>7</cp:revision>
  <dcterms:created xsi:type="dcterms:W3CDTF">2016-04-05T17:11:43Z</dcterms:created>
  <dcterms:modified xsi:type="dcterms:W3CDTF">2016-04-06T08:08:50Z</dcterms:modified>
</cp:coreProperties>
</file>